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6"/>
  </p:notesMasterIdLst>
  <p:handoutMasterIdLst>
    <p:handoutMasterId r:id="rId27"/>
  </p:handoutMasterIdLst>
  <p:sldIdLst>
    <p:sldId id="301" r:id="rId2"/>
    <p:sldId id="285" r:id="rId3"/>
    <p:sldId id="298" r:id="rId4"/>
    <p:sldId id="286" r:id="rId5"/>
    <p:sldId id="297" r:id="rId6"/>
    <p:sldId id="289" r:id="rId7"/>
    <p:sldId id="324" r:id="rId8"/>
    <p:sldId id="327" r:id="rId9"/>
    <p:sldId id="328" r:id="rId10"/>
    <p:sldId id="325" r:id="rId11"/>
    <p:sldId id="326" r:id="rId12"/>
    <p:sldId id="330" r:id="rId13"/>
    <p:sldId id="329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22" r:id="rId22"/>
    <p:sldId id="319" r:id="rId23"/>
    <p:sldId id="320" r:id="rId24"/>
    <p:sldId id="321" r:id="rId25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  <p15:guide id="3" orient="horz" pos="2909" userDrawn="1">
          <p15:clr>
            <a:srgbClr val="A4A3A4"/>
          </p15:clr>
        </p15:guide>
        <p15:guide id="4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0E8"/>
    <a:srgbClr val="2DA2BF"/>
    <a:srgbClr val="FF8119"/>
    <a:srgbClr val="FBE7B3"/>
    <a:srgbClr val="F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188C0-4182-40F5-B588-E4CAF7C266C5}" v="22" dt="2023-12-11T18:40:54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1" autoAdjust="0"/>
    <p:restoredTop sz="66667" autoAdjust="0"/>
  </p:normalViewPr>
  <p:slideViewPr>
    <p:cSldViewPr>
      <p:cViewPr varScale="1">
        <p:scale>
          <a:sx n="58" d="100"/>
          <a:sy n="58" d="100"/>
        </p:scale>
        <p:origin x="1626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827" y="77"/>
      </p:cViewPr>
      <p:guideLst>
        <p:guide orient="horz" pos="3024"/>
        <p:guide pos="2304"/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ique Shear" userId="fd1929e3-f2e3-4591-83aa-def12e508156" providerId="ADAL" clId="{84A188C0-4182-40F5-B588-E4CAF7C266C5}"/>
    <pc:docChg chg="undo custSel addSld delSld modSld sldOrd">
      <pc:chgData name="Angelique Shear" userId="fd1929e3-f2e3-4591-83aa-def12e508156" providerId="ADAL" clId="{84A188C0-4182-40F5-B588-E4CAF7C266C5}" dt="2023-12-12T22:19:57.796" v="7774" actId="20577"/>
      <pc:docMkLst>
        <pc:docMk/>
      </pc:docMkLst>
      <pc:sldChg chg="modSp del mod">
        <pc:chgData name="Angelique Shear" userId="fd1929e3-f2e3-4591-83aa-def12e508156" providerId="ADAL" clId="{84A188C0-4182-40F5-B588-E4CAF7C266C5}" dt="2023-12-08T22:39:20.511" v="4626" actId="47"/>
        <pc:sldMkLst>
          <pc:docMk/>
          <pc:sldMk cId="1756125266" sldId="268"/>
        </pc:sldMkLst>
        <pc:picChg chg="mod">
          <ac:chgData name="Angelique Shear" userId="fd1929e3-f2e3-4591-83aa-def12e508156" providerId="ADAL" clId="{84A188C0-4182-40F5-B588-E4CAF7C266C5}" dt="2023-12-05T20:53:06.153" v="27" actId="14100"/>
          <ac:picMkLst>
            <pc:docMk/>
            <pc:sldMk cId="1756125266" sldId="268"/>
            <ac:picMk id="3" creationId="{E41F9B4F-0306-B614-AE93-9F2D3BDC5D8D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23.569" v="4628" actId="47"/>
        <pc:sldMkLst>
          <pc:docMk/>
          <pc:sldMk cId="493868437" sldId="269"/>
        </pc:sldMkLst>
        <pc:picChg chg="mod">
          <ac:chgData name="Angelique Shear" userId="fd1929e3-f2e3-4591-83aa-def12e508156" providerId="ADAL" clId="{84A188C0-4182-40F5-B588-E4CAF7C266C5}" dt="2023-12-05T20:54:53.817" v="35" actId="14100"/>
          <ac:picMkLst>
            <pc:docMk/>
            <pc:sldMk cId="493868437" sldId="269"/>
            <ac:picMk id="3" creationId="{BDED5D9D-43E5-9BC6-C542-1022E4443360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21.587" v="4627" actId="47"/>
        <pc:sldMkLst>
          <pc:docMk/>
          <pc:sldMk cId="699626794" sldId="271"/>
        </pc:sldMkLst>
        <pc:picChg chg="mod">
          <ac:chgData name="Angelique Shear" userId="fd1929e3-f2e3-4591-83aa-def12e508156" providerId="ADAL" clId="{84A188C0-4182-40F5-B588-E4CAF7C266C5}" dt="2023-12-05T20:53:52.540" v="31" actId="14100"/>
          <ac:picMkLst>
            <pc:docMk/>
            <pc:sldMk cId="699626794" sldId="271"/>
            <ac:picMk id="4" creationId="{674D13E8-DDEA-D255-C7DB-F135B63C27D2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17.080" v="4623" actId="47"/>
        <pc:sldMkLst>
          <pc:docMk/>
          <pc:sldMk cId="1043683000" sldId="282"/>
        </pc:sldMkLst>
        <pc:picChg chg="mod">
          <ac:chgData name="Angelique Shear" userId="fd1929e3-f2e3-4591-83aa-def12e508156" providerId="ADAL" clId="{84A188C0-4182-40F5-B588-E4CAF7C266C5}" dt="2023-12-05T20:50:44.102" v="12" actId="14100"/>
          <ac:picMkLst>
            <pc:docMk/>
            <pc:sldMk cId="1043683000" sldId="282"/>
            <ac:picMk id="6" creationId="{C898968B-436D-A673-DECC-79895E51CB7F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19.599" v="4625" actId="47"/>
        <pc:sldMkLst>
          <pc:docMk/>
          <pc:sldMk cId="851218918" sldId="283"/>
        </pc:sldMkLst>
        <pc:picChg chg="mod">
          <ac:chgData name="Angelique Shear" userId="fd1929e3-f2e3-4591-83aa-def12e508156" providerId="ADAL" clId="{84A188C0-4182-40F5-B588-E4CAF7C266C5}" dt="2023-12-05T20:52:14.239" v="23" actId="14100"/>
          <ac:picMkLst>
            <pc:docMk/>
            <pc:sldMk cId="851218918" sldId="283"/>
            <ac:picMk id="6" creationId="{678A1064-18EA-6594-E903-3D5434E93A74}"/>
          </ac:picMkLst>
        </pc:picChg>
      </pc:sldChg>
      <pc:sldChg chg="del">
        <pc:chgData name="Angelique Shear" userId="fd1929e3-f2e3-4591-83aa-def12e508156" providerId="ADAL" clId="{84A188C0-4182-40F5-B588-E4CAF7C266C5}" dt="2023-12-08T22:39:14.831" v="4621" actId="47"/>
        <pc:sldMkLst>
          <pc:docMk/>
          <pc:sldMk cId="1854289657" sldId="284"/>
        </pc:sldMkLst>
      </pc:sldChg>
      <pc:sldChg chg="del">
        <pc:chgData name="Angelique Shear" userId="fd1929e3-f2e3-4591-83aa-def12e508156" providerId="ADAL" clId="{84A188C0-4182-40F5-B588-E4CAF7C266C5}" dt="2023-12-11T15:54:50.010" v="5778" actId="2696"/>
        <pc:sldMkLst>
          <pc:docMk/>
          <pc:sldMk cId="2290207680" sldId="287"/>
        </pc:sldMkLst>
      </pc:sldChg>
      <pc:sldChg chg="modSp mod">
        <pc:chgData name="Angelique Shear" userId="fd1929e3-f2e3-4591-83aa-def12e508156" providerId="ADAL" clId="{84A188C0-4182-40F5-B588-E4CAF7C266C5}" dt="2023-12-11T15:54:41.448" v="5777" actId="122"/>
        <pc:sldMkLst>
          <pc:docMk/>
          <pc:sldMk cId="3123203428" sldId="289"/>
        </pc:sldMkLst>
        <pc:spChg chg="mod">
          <ac:chgData name="Angelique Shear" userId="fd1929e3-f2e3-4591-83aa-def12e508156" providerId="ADAL" clId="{84A188C0-4182-40F5-B588-E4CAF7C266C5}" dt="2023-12-11T15:54:41.448" v="5777" actId="122"/>
          <ac:spMkLst>
            <pc:docMk/>
            <pc:sldMk cId="3123203428" sldId="289"/>
            <ac:spMk id="4" creationId="{4EACB7F0-DC0D-4560-8A72-7622C839B911}"/>
          </ac:spMkLst>
        </pc:spChg>
      </pc:sldChg>
      <pc:sldChg chg="delSp modSp del mod modNotesTx">
        <pc:chgData name="Angelique Shear" userId="fd1929e3-f2e3-4591-83aa-def12e508156" providerId="ADAL" clId="{84A188C0-4182-40F5-B588-E4CAF7C266C5}" dt="2023-12-07T18:03:32.415" v="698" actId="2696"/>
        <pc:sldMkLst>
          <pc:docMk/>
          <pc:sldMk cId="3325179933" sldId="293"/>
        </pc:sldMkLst>
        <pc:spChg chg="mod">
          <ac:chgData name="Angelique Shear" userId="fd1929e3-f2e3-4591-83aa-def12e508156" providerId="ADAL" clId="{84A188C0-4182-40F5-B588-E4CAF7C266C5}" dt="2023-12-07T18:03:07.938" v="675" actId="1076"/>
          <ac:spMkLst>
            <pc:docMk/>
            <pc:sldMk cId="3325179933" sldId="293"/>
            <ac:spMk id="8" creationId="{235C62BA-8865-89D6-060D-F2C8BB07E2EC}"/>
          </ac:spMkLst>
        </pc:spChg>
        <pc:spChg chg="del mod">
          <ac:chgData name="Angelique Shear" userId="fd1929e3-f2e3-4591-83aa-def12e508156" providerId="ADAL" clId="{84A188C0-4182-40F5-B588-E4CAF7C266C5}" dt="2023-12-07T18:03:00.766" v="672" actId="21"/>
          <ac:spMkLst>
            <pc:docMk/>
            <pc:sldMk cId="3325179933" sldId="293"/>
            <ac:spMk id="12" creationId="{3A517C4B-4EA6-425A-B216-3F3F86DE8589}"/>
          </ac:spMkLst>
        </pc:spChg>
        <pc:picChg chg="del">
          <ac:chgData name="Angelique Shear" userId="fd1929e3-f2e3-4591-83aa-def12e508156" providerId="ADAL" clId="{84A188C0-4182-40F5-B588-E4CAF7C266C5}" dt="2023-12-07T18:02:52.606" v="670" actId="478"/>
          <ac:picMkLst>
            <pc:docMk/>
            <pc:sldMk cId="3325179933" sldId="293"/>
            <ac:picMk id="4" creationId="{5AE50235-F55D-A25E-CC32-76EB4D789367}"/>
          </ac:picMkLst>
        </pc:picChg>
        <pc:picChg chg="del">
          <ac:chgData name="Angelique Shear" userId="fd1929e3-f2e3-4591-83aa-def12e508156" providerId="ADAL" clId="{84A188C0-4182-40F5-B588-E4CAF7C266C5}" dt="2023-12-07T18:03:02.411" v="673" actId="478"/>
          <ac:picMkLst>
            <pc:docMk/>
            <pc:sldMk cId="3325179933" sldId="293"/>
            <ac:picMk id="13" creationId="{E8A26F8A-0E6B-43AD-A18F-0EAB8FF3A6FA}"/>
          </ac:picMkLst>
        </pc:picChg>
        <pc:picChg chg="del">
          <ac:chgData name="Angelique Shear" userId="fd1929e3-f2e3-4591-83aa-def12e508156" providerId="ADAL" clId="{84A188C0-4182-40F5-B588-E4CAF7C266C5}" dt="2023-12-07T18:03:03.616" v="674" actId="478"/>
          <ac:picMkLst>
            <pc:docMk/>
            <pc:sldMk cId="3325179933" sldId="293"/>
            <ac:picMk id="14" creationId="{5239E7E8-B988-4838-8F47-843EFCC9FD92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15.753" v="4622" actId="47"/>
        <pc:sldMkLst>
          <pc:docMk/>
          <pc:sldMk cId="764943610" sldId="299"/>
        </pc:sldMkLst>
        <pc:picChg chg="mod">
          <ac:chgData name="Angelique Shear" userId="fd1929e3-f2e3-4591-83aa-def12e508156" providerId="ADAL" clId="{84A188C0-4182-40F5-B588-E4CAF7C266C5}" dt="2023-12-05T20:50:22.125" v="8" actId="14100"/>
          <ac:picMkLst>
            <pc:docMk/>
            <pc:sldMk cId="764943610" sldId="299"/>
            <ac:picMk id="5" creationId="{DA12026D-6F0C-7689-A147-3BE731762BC9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18.109" v="4624" actId="47"/>
        <pc:sldMkLst>
          <pc:docMk/>
          <pc:sldMk cId="282551954" sldId="300"/>
        </pc:sldMkLst>
        <pc:picChg chg="mod">
          <ac:chgData name="Angelique Shear" userId="fd1929e3-f2e3-4591-83aa-def12e508156" providerId="ADAL" clId="{84A188C0-4182-40F5-B588-E4CAF7C266C5}" dt="2023-12-05T20:51:21.934" v="17" actId="14100"/>
          <ac:picMkLst>
            <pc:docMk/>
            <pc:sldMk cId="282551954" sldId="300"/>
            <ac:picMk id="8" creationId="{BE540BA4-B815-9012-8FEC-2C69EE741E94}"/>
          </ac:picMkLst>
        </pc:picChg>
      </pc:sldChg>
      <pc:sldChg chg="modSp mod">
        <pc:chgData name="Angelique Shear" userId="fd1929e3-f2e3-4591-83aa-def12e508156" providerId="ADAL" clId="{84A188C0-4182-40F5-B588-E4CAF7C266C5}" dt="2023-12-05T20:46:34.512" v="1" actId="1076"/>
        <pc:sldMkLst>
          <pc:docMk/>
          <pc:sldMk cId="1551451518" sldId="301"/>
        </pc:sldMkLst>
        <pc:spChg chg="mod">
          <ac:chgData name="Angelique Shear" userId="fd1929e3-f2e3-4591-83aa-def12e508156" providerId="ADAL" clId="{84A188C0-4182-40F5-B588-E4CAF7C266C5}" dt="2023-12-05T20:46:34.512" v="1" actId="1076"/>
          <ac:spMkLst>
            <pc:docMk/>
            <pc:sldMk cId="1551451518" sldId="301"/>
            <ac:spMk id="3" creationId="{402E3DC1-277B-4DAB-815F-6C0F2987CC62}"/>
          </ac:spMkLst>
        </pc:spChg>
        <pc:picChg chg="mod">
          <ac:chgData name="Angelique Shear" userId="fd1929e3-f2e3-4591-83aa-def12e508156" providerId="ADAL" clId="{84A188C0-4182-40F5-B588-E4CAF7C266C5}" dt="2023-12-05T20:46:33.901" v="0" actId="1076"/>
          <ac:picMkLst>
            <pc:docMk/>
            <pc:sldMk cId="1551451518" sldId="301"/>
            <ac:picMk id="5" creationId="{BF076CCD-8DFA-1A6E-7FE2-11D85888A33A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24.659" v="4629" actId="47"/>
        <pc:sldMkLst>
          <pc:docMk/>
          <pc:sldMk cId="3917335058" sldId="305"/>
        </pc:sldMkLst>
        <pc:picChg chg="mod">
          <ac:chgData name="Angelique Shear" userId="fd1929e3-f2e3-4591-83aa-def12e508156" providerId="ADAL" clId="{84A188C0-4182-40F5-B588-E4CAF7C266C5}" dt="2023-12-05T20:55:53.641" v="39" actId="14100"/>
          <ac:picMkLst>
            <pc:docMk/>
            <pc:sldMk cId="3917335058" sldId="305"/>
            <ac:picMk id="4" creationId="{5C74101B-22FF-3798-51C8-716BFF967120}"/>
          </ac:picMkLst>
        </pc:picChg>
      </pc:sldChg>
      <pc:sldChg chg="modSp del mod">
        <pc:chgData name="Angelique Shear" userId="fd1929e3-f2e3-4591-83aa-def12e508156" providerId="ADAL" clId="{84A188C0-4182-40F5-B588-E4CAF7C266C5}" dt="2023-12-08T22:39:25.460" v="4630" actId="47"/>
        <pc:sldMkLst>
          <pc:docMk/>
          <pc:sldMk cId="3121514973" sldId="306"/>
        </pc:sldMkLst>
        <pc:picChg chg="mod">
          <ac:chgData name="Angelique Shear" userId="fd1929e3-f2e3-4591-83aa-def12e508156" providerId="ADAL" clId="{84A188C0-4182-40F5-B588-E4CAF7C266C5}" dt="2023-12-05T20:56:11.879" v="43" actId="14100"/>
          <ac:picMkLst>
            <pc:docMk/>
            <pc:sldMk cId="3121514973" sldId="306"/>
            <ac:picMk id="4" creationId="{34156B3F-5AA8-D497-C8E3-288C93A6BDAF}"/>
          </ac:picMkLst>
        </pc:picChg>
      </pc:sldChg>
      <pc:sldChg chg="modSp mod">
        <pc:chgData name="Angelique Shear" userId="fd1929e3-f2e3-4591-83aa-def12e508156" providerId="ADAL" clId="{84A188C0-4182-40F5-B588-E4CAF7C266C5}" dt="2023-12-12T22:19:57.796" v="7774" actId="20577"/>
        <pc:sldMkLst>
          <pc:docMk/>
          <pc:sldMk cId="3060498811" sldId="319"/>
        </pc:sldMkLst>
        <pc:spChg chg="mod">
          <ac:chgData name="Angelique Shear" userId="fd1929e3-f2e3-4591-83aa-def12e508156" providerId="ADAL" clId="{84A188C0-4182-40F5-B588-E4CAF7C266C5}" dt="2023-12-12T22:19:57.796" v="7774" actId="20577"/>
          <ac:spMkLst>
            <pc:docMk/>
            <pc:sldMk cId="3060498811" sldId="319"/>
            <ac:spMk id="2" creationId="{00000000-0000-0000-0000-000000000000}"/>
          </ac:spMkLst>
        </pc:spChg>
      </pc:sldChg>
      <pc:sldChg chg="addSp modSp mod">
        <pc:chgData name="Angelique Shear" userId="fd1929e3-f2e3-4591-83aa-def12e508156" providerId="ADAL" clId="{84A188C0-4182-40F5-B588-E4CAF7C266C5}" dt="2023-12-11T18:41:28.012" v="5885" actId="1076"/>
        <pc:sldMkLst>
          <pc:docMk/>
          <pc:sldMk cId="2499432246" sldId="321"/>
        </pc:sldMkLst>
        <pc:spChg chg="mod">
          <ac:chgData name="Angelique Shear" userId="fd1929e3-f2e3-4591-83aa-def12e508156" providerId="ADAL" clId="{84A188C0-4182-40F5-B588-E4CAF7C266C5}" dt="2023-12-11T18:41:16.414" v="5884" actId="6549"/>
          <ac:spMkLst>
            <pc:docMk/>
            <pc:sldMk cId="2499432246" sldId="321"/>
            <ac:spMk id="7" creationId="{BB09EC17-592E-409F-86C8-FE5F8CCB53F1}"/>
          </ac:spMkLst>
        </pc:spChg>
        <pc:picChg chg="add mod">
          <ac:chgData name="Angelique Shear" userId="fd1929e3-f2e3-4591-83aa-def12e508156" providerId="ADAL" clId="{84A188C0-4182-40F5-B588-E4CAF7C266C5}" dt="2023-12-11T18:41:28.012" v="5885" actId="1076"/>
          <ac:picMkLst>
            <pc:docMk/>
            <pc:sldMk cId="2499432246" sldId="321"/>
            <ac:picMk id="4" creationId="{86333D9A-5B4B-A2E1-355E-1005C1BE7CA1}"/>
          </ac:picMkLst>
        </pc:picChg>
      </pc:sldChg>
      <pc:sldChg chg="modSp mod">
        <pc:chgData name="Angelique Shear" userId="fd1929e3-f2e3-4591-83aa-def12e508156" providerId="ADAL" clId="{84A188C0-4182-40F5-B588-E4CAF7C266C5}" dt="2023-12-12T21:19:30.856" v="7563" actId="20577"/>
        <pc:sldMkLst>
          <pc:docMk/>
          <pc:sldMk cId="3600299760" sldId="322"/>
        </pc:sldMkLst>
        <pc:spChg chg="mod">
          <ac:chgData name="Angelique Shear" userId="fd1929e3-f2e3-4591-83aa-def12e508156" providerId="ADAL" clId="{84A188C0-4182-40F5-B588-E4CAF7C266C5}" dt="2023-12-12T20:38:32.208" v="6616" actId="20577"/>
          <ac:spMkLst>
            <pc:docMk/>
            <pc:sldMk cId="3600299760" sldId="322"/>
            <ac:spMk id="2" creationId="{00000000-0000-0000-0000-000000000000}"/>
          </ac:spMkLst>
        </pc:spChg>
        <pc:spChg chg="mod">
          <ac:chgData name="Angelique Shear" userId="fd1929e3-f2e3-4591-83aa-def12e508156" providerId="ADAL" clId="{84A188C0-4182-40F5-B588-E4CAF7C266C5}" dt="2023-12-12T21:19:30.856" v="7563" actId="20577"/>
          <ac:spMkLst>
            <pc:docMk/>
            <pc:sldMk cId="3600299760" sldId="322"/>
            <ac:spMk id="4" creationId="{00000000-0000-0000-0000-000000000000}"/>
          </ac:spMkLst>
        </pc:spChg>
      </pc:sldChg>
      <pc:sldChg chg="addSp delSp modSp add del mod">
        <pc:chgData name="Angelique Shear" userId="fd1929e3-f2e3-4591-83aa-def12e508156" providerId="ADAL" clId="{84A188C0-4182-40F5-B588-E4CAF7C266C5}" dt="2023-12-05T21:18:07.894" v="77" actId="47"/>
        <pc:sldMkLst>
          <pc:docMk/>
          <pc:sldMk cId="444246923" sldId="323"/>
        </pc:sldMkLst>
        <pc:spChg chg="del mod">
          <ac:chgData name="Angelique Shear" userId="fd1929e3-f2e3-4591-83aa-def12e508156" providerId="ADAL" clId="{84A188C0-4182-40F5-B588-E4CAF7C266C5}" dt="2023-12-05T21:14:44.719" v="62" actId="22"/>
          <ac:spMkLst>
            <pc:docMk/>
            <pc:sldMk cId="444246923" sldId="323"/>
            <ac:spMk id="8" creationId="{235C62BA-8865-89D6-060D-F2C8BB07E2EC}"/>
          </ac:spMkLst>
        </pc:spChg>
        <pc:spChg chg="del mod">
          <ac:chgData name="Angelique Shear" userId="fd1929e3-f2e3-4591-83aa-def12e508156" providerId="ADAL" clId="{84A188C0-4182-40F5-B588-E4CAF7C266C5}" dt="2023-12-05T21:10:23.480" v="59"/>
          <ac:spMkLst>
            <pc:docMk/>
            <pc:sldMk cId="444246923" sldId="323"/>
            <ac:spMk id="12" creationId="{3A517C4B-4EA6-425A-B216-3F3F86DE8589}"/>
          </ac:spMkLst>
        </pc:spChg>
        <pc:picChg chg="del">
          <ac:chgData name="Angelique Shear" userId="fd1929e3-f2e3-4591-83aa-def12e508156" providerId="ADAL" clId="{84A188C0-4182-40F5-B588-E4CAF7C266C5}" dt="2023-12-05T21:10:17.074" v="54" actId="478"/>
          <ac:picMkLst>
            <pc:docMk/>
            <pc:sldMk cId="444246923" sldId="323"/>
            <ac:picMk id="4" creationId="{5AE50235-F55D-A25E-CC32-76EB4D789367}"/>
          </ac:picMkLst>
        </pc:picChg>
        <pc:picChg chg="add mod ord">
          <ac:chgData name="Angelique Shear" userId="fd1929e3-f2e3-4591-83aa-def12e508156" providerId="ADAL" clId="{84A188C0-4182-40F5-B588-E4CAF7C266C5}" dt="2023-12-05T21:16:45.501" v="68" actId="14100"/>
          <ac:picMkLst>
            <pc:docMk/>
            <pc:sldMk cId="444246923" sldId="323"/>
            <ac:picMk id="5" creationId="{2EE8BE43-6597-BB52-E815-608C7558ABAD}"/>
          </ac:picMkLst>
        </pc:picChg>
        <pc:picChg chg="add mod">
          <ac:chgData name="Angelique Shear" userId="fd1929e3-f2e3-4591-83aa-def12e508156" providerId="ADAL" clId="{84A188C0-4182-40F5-B588-E4CAF7C266C5}" dt="2023-12-05T21:16:37.861" v="66" actId="14100"/>
          <ac:picMkLst>
            <pc:docMk/>
            <pc:sldMk cId="444246923" sldId="323"/>
            <ac:picMk id="7" creationId="{D63F1A2E-C029-9AA1-77CB-F709BF844162}"/>
          </ac:picMkLst>
        </pc:picChg>
        <pc:picChg chg="del">
          <ac:chgData name="Angelique Shear" userId="fd1929e3-f2e3-4591-83aa-def12e508156" providerId="ADAL" clId="{84A188C0-4182-40F5-B588-E4CAF7C266C5}" dt="2023-12-05T21:10:23.478" v="57" actId="478"/>
          <ac:picMkLst>
            <pc:docMk/>
            <pc:sldMk cId="444246923" sldId="323"/>
            <ac:picMk id="13" creationId="{E8A26F8A-0E6B-43AD-A18F-0EAB8FF3A6FA}"/>
          </ac:picMkLst>
        </pc:picChg>
        <pc:picChg chg="del">
          <ac:chgData name="Angelique Shear" userId="fd1929e3-f2e3-4591-83aa-def12e508156" providerId="ADAL" clId="{84A188C0-4182-40F5-B588-E4CAF7C266C5}" dt="2023-12-05T21:10:24.922" v="60" actId="478"/>
          <ac:picMkLst>
            <pc:docMk/>
            <pc:sldMk cId="444246923" sldId="323"/>
            <ac:picMk id="14" creationId="{5239E7E8-B988-4838-8F47-843EFCC9FD92}"/>
          </ac:picMkLst>
        </pc:picChg>
      </pc:sldChg>
      <pc:sldChg chg="addSp delSp modSp new mod">
        <pc:chgData name="Angelique Shear" userId="fd1929e3-f2e3-4591-83aa-def12e508156" providerId="ADAL" clId="{84A188C0-4182-40F5-B588-E4CAF7C266C5}" dt="2023-12-11T17:39:49.775" v="5842" actId="207"/>
        <pc:sldMkLst>
          <pc:docMk/>
          <pc:sldMk cId="857464498" sldId="324"/>
        </pc:sldMkLst>
        <pc:spChg chg="del">
          <ac:chgData name="Angelique Shear" userId="fd1929e3-f2e3-4591-83aa-def12e508156" providerId="ADAL" clId="{84A188C0-4182-40F5-B588-E4CAF7C266C5}" dt="2023-12-05T21:17:22.981" v="70" actId="22"/>
          <ac:spMkLst>
            <pc:docMk/>
            <pc:sldMk cId="857464498" sldId="324"/>
            <ac:spMk id="2" creationId="{F06BF1A0-6AC0-CF58-F4AD-41810772C6A7}"/>
          </ac:spMkLst>
        </pc:spChg>
        <pc:spChg chg="mod">
          <ac:chgData name="Angelique Shear" userId="fd1929e3-f2e3-4591-83aa-def12e508156" providerId="ADAL" clId="{84A188C0-4182-40F5-B588-E4CAF7C266C5}" dt="2023-12-07T18:02:01.920" v="581" actId="122"/>
          <ac:spMkLst>
            <pc:docMk/>
            <pc:sldMk cId="857464498" sldId="324"/>
            <ac:spMk id="4" creationId="{46F3EAE8-74A3-4217-909B-98F300619844}"/>
          </ac:spMkLst>
        </pc:spChg>
        <pc:spChg chg="add mod">
          <ac:chgData name="Angelique Shear" userId="fd1929e3-f2e3-4591-83aa-def12e508156" providerId="ADAL" clId="{84A188C0-4182-40F5-B588-E4CAF7C266C5}" dt="2023-12-11T17:39:49.775" v="5842" actId="207"/>
          <ac:spMkLst>
            <pc:docMk/>
            <pc:sldMk cId="857464498" sldId="324"/>
            <ac:spMk id="5" creationId="{A5425540-1E17-E033-65B3-2AB453EDEEAC}"/>
          </ac:spMkLst>
        </pc:spChg>
        <pc:picChg chg="add del mod ord">
          <ac:chgData name="Angelique Shear" userId="fd1929e3-f2e3-4591-83aa-def12e508156" providerId="ADAL" clId="{84A188C0-4182-40F5-B588-E4CAF7C266C5}" dt="2023-12-07T18:01:44.357" v="556" actId="478"/>
          <ac:picMkLst>
            <pc:docMk/>
            <pc:sldMk cId="857464498" sldId="324"/>
            <ac:picMk id="6" creationId="{BDAA1169-50DB-D62C-72F8-4CB5A16896CF}"/>
          </ac:picMkLst>
        </pc:picChg>
      </pc:sldChg>
      <pc:sldChg chg="modSp new mod">
        <pc:chgData name="Angelique Shear" userId="fd1929e3-f2e3-4591-83aa-def12e508156" providerId="ADAL" clId="{84A188C0-4182-40F5-B588-E4CAF7C266C5}" dt="2023-12-11T19:37:01.906" v="6397" actId="20577"/>
        <pc:sldMkLst>
          <pc:docMk/>
          <pc:sldMk cId="3406277686" sldId="325"/>
        </pc:sldMkLst>
        <pc:spChg chg="mod">
          <ac:chgData name="Angelique Shear" userId="fd1929e3-f2e3-4591-83aa-def12e508156" providerId="ADAL" clId="{84A188C0-4182-40F5-B588-E4CAF7C266C5}" dt="2023-12-11T19:37:01.906" v="6397" actId="20577"/>
          <ac:spMkLst>
            <pc:docMk/>
            <pc:sldMk cId="3406277686" sldId="325"/>
            <ac:spMk id="2" creationId="{9C9D313B-22E6-8A12-0FEE-4706F293D9E0}"/>
          </ac:spMkLst>
        </pc:spChg>
        <pc:spChg chg="mod">
          <ac:chgData name="Angelique Shear" userId="fd1929e3-f2e3-4591-83aa-def12e508156" providerId="ADAL" clId="{84A188C0-4182-40F5-B588-E4CAF7C266C5}" dt="2023-12-08T18:48:58.961" v="2314" actId="27636"/>
          <ac:spMkLst>
            <pc:docMk/>
            <pc:sldMk cId="3406277686" sldId="325"/>
            <ac:spMk id="4" creationId="{93992A86-1DB6-8754-B9FA-B29833A1D85F}"/>
          </ac:spMkLst>
        </pc:spChg>
      </pc:sldChg>
      <pc:sldChg chg="modSp new mod ord">
        <pc:chgData name="Angelique Shear" userId="fd1929e3-f2e3-4591-83aa-def12e508156" providerId="ADAL" clId="{84A188C0-4182-40F5-B588-E4CAF7C266C5}" dt="2023-12-08T19:12:29.743" v="2646" actId="6549"/>
        <pc:sldMkLst>
          <pc:docMk/>
          <pc:sldMk cId="957164734" sldId="326"/>
        </pc:sldMkLst>
        <pc:spChg chg="mod">
          <ac:chgData name="Angelique Shear" userId="fd1929e3-f2e3-4591-83aa-def12e508156" providerId="ADAL" clId="{84A188C0-4182-40F5-B588-E4CAF7C266C5}" dt="2023-12-07T18:48:35.778" v="2311" actId="207"/>
          <ac:spMkLst>
            <pc:docMk/>
            <pc:sldMk cId="957164734" sldId="326"/>
            <ac:spMk id="2" creationId="{DF51701E-2558-2B23-347C-836054A4D8AB}"/>
          </ac:spMkLst>
        </pc:spChg>
        <pc:spChg chg="mod">
          <ac:chgData name="Angelique Shear" userId="fd1929e3-f2e3-4591-83aa-def12e508156" providerId="ADAL" clId="{84A188C0-4182-40F5-B588-E4CAF7C266C5}" dt="2023-12-08T19:12:29.743" v="2646" actId="6549"/>
          <ac:spMkLst>
            <pc:docMk/>
            <pc:sldMk cId="957164734" sldId="326"/>
            <ac:spMk id="4" creationId="{54C497EA-C6A0-3FAE-F972-12F2E3F9BD1B}"/>
          </ac:spMkLst>
        </pc:spChg>
      </pc:sldChg>
      <pc:sldChg chg="addSp delSp modSp new mod">
        <pc:chgData name="Angelique Shear" userId="fd1929e3-f2e3-4591-83aa-def12e508156" providerId="ADAL" clId="{84A188C0-4182-40F5-B588-E4CAF7C266C5}" dt="2023-12-11T17:36:16.782" v="5836" actId="113"/>
        <pc:sldMkLst>
          <pc:docMk/>
          <pc:sldMk cId="514059581" sldId="327"/>
        </pc:sldMkLst>
        <pc:spChg chg="del">
          <ac:chgData name="Angelique Shear" userId="fd1929e3-f2e3-4591-83aa-def12e508156" providerId="ADAL" clId="{84A188C0-4182-40F5-B588-E4CAF7C266C5}" dt="2023-12-08T18:49:34.894" v="2354"/>
          <ac:spMkLst>
            <pc:docMk/>
            <pc:sldMk cId="514059581" sldId="327"/>
            <ac:spMk id="2" creationId="{85119E8E-6249-E718-259B-A0749A9DBA36}"/>
          </ac:spMkLst>
        </pc:spChg>
        <pc:spChg chg="mod">
          <ac:chgData name="Angelique Shear" userId="fd1929e3-f2e3-4591-83aa-def12e508156" providerId="ADAL" clId="{84A188C0-4182-40F5-B588-E4CAF7C266C5}" dt="2023-12-08T19:07:52.197" v="2484" actId="20577"/>
          <ac:spMkLst>
            <pc:docMk/>
            <pc:sldMk cId="514059581" sldId="327"/>
            <ac:spMk id="4" creationId="{7880EC4A-0DCF-7041-38AA-904AD94EA911}"/>
          </ac:spMkLst>
        </pc:spChg>
        <pc:spChg chg="add del mod">
          <ac:chgData name="Angelique Shear" userId="fd1929e3-f2e3-4591-83aa-def12e508156" providerId="ADAL" clId="{84A188C0-4182-40F5-B588-E4CAF7C266C5}" dt="2023-12-11T17:08:58.868" v="5786"/>
          <ac:spMkLst>
            <pc:docMk/>
            <pc:sldMk cId="514059581" sldId="327"/>
            <ac:spMk id="5" creationId="{611A4952-8331-B2C4-ECAB-34B6323002A5}"/>
          </ac:spMkLst>
        </pc:spChg>
        <pc:spChg chg="add del mod">
          <ac:chgData name="Angelique Shear" userId="fd1929e3-f2e3-4591-83aa-def12e508156" providerId="ADAL" clId="{84A188C0-4182-40F5-B588-E4CAF7C266C5}" dt="2023-12-08T18:51:20.662" v="2362"/>
          <ac:spMkLst>
            <pc:docMk/>
            <pc:sldMk cId="514059581" sldId="327"/>
            <ac:spMk id="8" creationId="{189FF6E5-D405-D886-9C05-4E2A3CF0B2EB}"/>
          </ac:spMkLst>
        </pc:spChg>
        <pc:graphicFrameChg chg="add del mod modGraphic">
          <ac:chgData name="Angelique Shear" userId="fd1929e3-f2e3-4591-83aa-def12e508156" providerId="ADAL" clId="{84A188C0-4182-40F5-B588-E4CAF7C266C5}" dt="2023-12-08T18:51:00.477" v="2361" actId="21"/>
          <ac:graphicFrameMkLst>
            <pc:docMk/>
            <pc:sldMk cId="514059581" sldId="327"/>
            <ac:graphicFrameMk id="5" creationId="{466DC148-48E0-E2F6-19ED-69E76FAF7C47}"/>
          </ac:graphicFrameMkLst>
        </pc:graphicFrameChg>
        <pc:graphicFrameChg chg="add mod modGraphic">
          <ac:chgData name="Angelique Shear" userId="fd1929e3-f2e3-4591-83aa-def12e508156" providerId="ADAL" clId="{84A188C0-4182-40F5-B588-E4CAF7C266C5}" dt="2023-12-11T17:36:16.782" v="5836" actId="113"/>
          <ac:graphicFrameMkLst>
            <pc:docMk/>
            <pc:sldMk cId="514059581" sldId="327"/>
            <ac:graphicFrameMk id="6" creationId="{61D7D793-78EB-4F90-ACCA-23ACA7D1C845}"/>
          </ac:graphicFrameMkLst>
        </pc:graphicFrameChg>
        <pc:graphicFrameChg chg="add del mod">
          <ac:chgData name="Angelique Shear" userId="fd1929e3-f2e3-4591-83aa-def12e508156" providerId="ADAL" clId="{84A188C0-4182-40F5-B588-E4CAF7C266C5}" dt="2023-12-08T18:50:21.913" v="2358" actId="478"/>
          <ac:graphicFrameMkLst>
            <pc:docMk/>
            <pc:sldMk cId="514059581" sldId="327"/>
            <ac:graphicFrameMk id="6" creationId="{F2127B15-BFDC-FEAF-73FC-6F88AAA9F9B9}"/>
          </ac:graphicFrameMkLst>
        </pc:graphicFrameChg>
        <pc:graphicFrameChg chg="add del mod modGraphic">
          <ac:chgData name="Angelique Shear" userId="fd1929e3-f2e3-4591-83aa-def12e508156" providerId="ADAL" clId="{84A188C0-4182-40F5-B588-E4CAF7C266C5}" dt="2023-12-11T17:08:38.654" v="5785" actId="478"/>
          <ac:graphicFrameMkLst>
            <pc:docMk/>
            <pc:sldMk cId="514059581" sldId="327"/>
            <ac:graphicFrameMk id="9" creationId="{CE8AEAB9-D278-1EFC-0A0C-9BC1F361D0A8}"/>
          </ac:graphicFrameMkLst>
        </pc:graphicFrameChg>
      </pc:sldChg>
      <pc:sldChg chg="addSp delSp modSp new mod">
        <pc:chgData name="Angelique Shear" userId="fd1929e3-f2e3-4591-83aa-def12e508156" providerId="ADAL" clId="{84A188C0-4182-40F5-B588-E4CAF7C266C5}" dt="2023-12-11T17:29:27.033" v="5820" actId="20577"/>
        <pc:sldMkLst>
          <pc:docMk/>
          <pc:sldMk cId="1092217200" sldId="328"/>
        </pc:sldMkLst>
        <pc:spChg chg="add del">
          <ac:chgData name="Angelique Shear" userId="fd1929e3-f2e3-4591-83aa-def12e508156" providerId="ADAL" clId="{84A188C0-4182-40F5-B588-E4CAF7C266C5}" dt="2023-12-08T18:52:40.495" v="2373"/>
          <ac:spMkLst>
            <pc:docMk/>
            <pc:sldMk cId="1092217200" sldId="328"/>
            <ac:spMk id="2" creationId="{965E2C33-D3F4-DE36-0A61-747FE09BBEB2}"/>
          </ac:spMkLst>
        </pc:spChg>
        <pc:spChg chg="mod">
          <ac:chgData name="Angelique Shear" userId="fd1929e3-f2e3-4591-83aa-def12e508156" providerId="ADAL" clId="{84A188C0-4182-40F5-B588-E4CAF7C266C5}" dt="2023-12-11T17:14:50.794" v="5808" actId="6549"/>
          <ac:spMkLst>
            <pc:docMk/>
            <pc:sldMk cId="1092217200" sldId="328"/>
            <ac:spMk id="4" creationId="{0689428F-34CD-E575-7A81-240F8048B5DB}"/>
          </ac:spMkLst>
        </pc:spChg>
        <pc:spChg chg="add del mod">
          <ac:chgData name="Angelique Shear" userId="fd1929e3-f2e3-4591-83aa-def12e508156" providerId="ADAL" clId="{84A188C0-4182-40F5-B588-E4CAF7C266C5}" dt="2023-12-11T17:10:03.559" v="5791" actId="3680"/>
          <ac:spMkLst>
            <pc:docMk/>
            <pc:sldMk cId="1092217200" sldId="328"/>
            <ac:spMk id="5" creationId="{3C71D102-06F5-96B2-A7E3-664C04FE2595}"/>
          </ac:spMkLst>
        </pc:spChg>
        <pc:spChg chg="add del mod">
          <ac:chgData name="Angelique Shear" userId="fd1929e3-f2e3-4591-83aa-def12e508156" providerId="ADAL" clId="{84A188C0-4182-40F5-B588-E4CAF7C266C5}" dt="2023-12-08T18:57:51.568" v="2375"/>
          <ac:spMkLst>
            <pc:docMk/>
            <pc:sldMk cId="1092217200" sldId="328"/>
            <ac:spMk id="8" creationId="{44BFAEAD-9629-BE4E-632A-A11F6CB7E0D1}"/>
          </ac:spMkLst>
        </pc:spChg>
        <pc:spChg chg="add del mod">
          <ac:chgData name="Angelique Shear" userId="fd1929e3-f2e3-4591-83aa-def12e508156" providerId="ADAL" clId="{84A188C0-4182-40F5-B588-E4CAF7C266C5}" dt="2023-12-11T17:12:29.226" v="5799"/>
          <ac:spMkLst>
            <pc:docMk/>
            <pc:sldMk cId="1092217200" sldId="328"/>
            <ac:spMk id="8" creationId="{77867BBE-175D-B791-7E13-5202FA5B8EA5}"/>
          </ac:spMkLst>
        </pc:spChg>
        <pc:graphicFrameChg chg="add mod">
          <ac:chgData name="Angelique Shear" userId="fd1929e3-f2e3-4591-83aa-def12e508156" providerId="ADAL" clId="{84A188C0-4182-40F5-B588-E4CAF7C266C5}" dt="2023-12-08T18:52:34.544" v="2372"/>
          <ac:graphicFrameMkLst>
            <pc:docMk/>
            <pc:sldMk cId="1092217200" sldId="328"/>
            <ac:graphicFrameMk id="5" creationId="{1BA39EC4-1B06-255B-F093-6EA8F887A534}"/>
          </ac:graphicFrameMkLst>
        </pc:graphicFrameChg>
        <pc:graphicFrameChg chg="add del mod">
          <ac:chgData name="Angelique Shear" userId="fd1929e3-f2e3-4591-83aa-def12e508156" providerId="ADAL" clId="{84A188C0-4182-40F5-B588-E4CAF7C266C5}" dt="2023-12-08T18:52:43.481" v="2374" actId="478"/>
          <ac:graphicFrameMkLst>
            <pc:docMk/>
            <pc:sldMk cId="1092217200" sldId="328"/>
            <ac:graphicFrameMk id="6" creationId="{03CFFB9F-40E0-2EDC-6CD9-27917A9AE43E}"/>
          </ac:graphicFrameMkLst>
        </pc:graphicFrameChg>
        <pc:graphicFrameChg chg="add del mod ord modGraphic">
          <ac:chgData name="Angelique Shear" userId="fd1929e3-f2e3-4591-83aa-def12e508156" providerId="ADAL" clId="{84A188C0-4182-40F5-B588-E4CAF7C266C5}" dt="2023-12-11T17:11:52.379" v="5798" actId="478"/>
          <ac:graphicFrameMkLst>
            <pc:docMk/>
            <pc:sldMk cId="1092217200" sldId="328"/>
            <ac:graphicFrameMk id="6" creationId="{415F2352-1973-14BD-CDFC-E902693CB541}"/>
          </ac:graphicFrameMkLst>
        </pc:graphicFrameChg>
        <pc:graphicFrameChg chg="add del mod modGraphic">
          <ac:chgData name="Angelique Shear" userId="fd1929e3-f2e3-4591-83aa-def12e508156" providerId="ADAL" clId="{84A188C0-4182-40F5-B588-E4CAF7C266C5}" dt="2023-12-11T17:09:41.684" v="5790" actId="478"/>
          <ac:graphicFrameMkLst>
            <pc:docMk/>
            <pc:sldMk cId="1092217200" sldId="328"/>
            <ac:graphicFrameMk id="9" creationId="{D0B7D8CB-BFF8-EB61-AEA7-523FBB040B91}"/>
          </ac:graphicFrameMkLst>
        </pc:graphicFrameChg>
        <pc:graphicFrameChg chg="add mod modGraphic">
          <ac:chgData name="Angelique Shear" userId="fd1929e3-f2e3-4591-83aa-def12e508156" providerId="ADAL" clId="{84A188C0-4182-40F5-B588-E4CAF7C266C5}" dt="2023-12-11T17:29:27.033" v="5820" actId="20577"/>
          <ac:graphicFrameMkLst>
            <pc:docMk/>
            <pc:sldMk cId="1092217200" sldId="328"/>
            <ac:graphicFrameMk id="10" creationId="{3B748081-6659-C166-9907-921AE92451D8}"/>
          </ac:graphicFrameMkLst>
        </pc:graphicFrameChg>
      </pc:sldChg>
      <pc:sldChg chg="addSp delSp modSp new mod ord">
        <pc:chgData name="Angelique Shear" userId="fd1929e3-f2e3-4591-83aa-def12e508156" providerId="ADAL" clId="{84A188C0-4182-40F5-B588-E4CAF7C266C5}" dt="2023-12-11T17:36:53.507" v="5840" actId="113"/>
        <pc:sldMkLst>
          <pc:docMk/>
          <pc:sldMk cId="4063914343" sldId="329"/>
        </pc:sldMkLst>
        <pc:spChg chg="del">
          <ac:chgData name="Angelique Shear" userId="fd1929e3-f2e3-4591-83aa-def12e508156" providerId="ADAL" clId="{84A188C0-4182-40F5-B588-E4CAF7C266C5}" dt="2023-12-08T19:10:39.744" v="2591"/>
          <ac:spMkLst>
            <pc:docMk/>
            <pc:sldMk cId="4063914343" sldId="329"/>
            <ac:spMk id="2" creationId="{CCB7E17C-E81F-4A9F-50A9-BAB777F8A241}"/>
          </ac:spMkLst>
        </pc:spChg>
        <pc:spChg chg="mod">
          <ac:chgData name="Angelique Shear" userId="fd1929e3-f2e3-4591-83aa-def12e508156" providerId="ADAL" clId="{84A188C0-4182-40F5-B588-E4CAF7C266C5}" dt="2023-12-11T17:34:48.084" v="5827" actId="6549"/>
          <ac:spMkLst>
            <pc:docMk/>
            <pc:sldMk cId="4063914343" sldId="329"/>
            <ac:spMk id="4" creationId="{C186F5A7-A30C-4271-9898-061FDF73D0F6}"/>
          </ac:spMkLst>
        </pc:spChg>
        <pc:spChg chg="add del mod">
          <ac:chgData name="Angelique Shear" userId="fd1929e3-f2e3-4591-83aa-def12e508156" providerId="ADAL" clId="{84A188C0-4182-40F5-B588-E4CAF7C266C5}" dt="2023-12-11T17:35:03.423" v="5828"/>
          <ac:spMkLst>
            <pc:docMk/>
            <pc:sldMk cId="4063914343" sldId="329"/>
            <ac:spMk id="6" creationId="{FA7DE51C-78A0-88F1-140F-99DE77CE46F0}"/>
          </ac:spMkLst>
        </pc:spChg>
        <pc:graphicFrameChg chg="add del mod modGraphic">
          <ac:chgData name="Angelique Shear" userId="fd1929e3-f2e3-4591-83aa-def12e508156" providerId="ADAL" clId="{84A188C0-4182-40F5-B588-E4CAF7C266C5}" dt="2023-12-11T17:34:45.079" v="5826" actId="478"/>
          <ac:graphicFrameMkLst>
            <pc:docMk/>
            <pc:sldMk cId="4063914343" sldId="329"/>
            <ac:graphicFrameMk id="5" creationId="{99A2AD2D-B331-4338-D9F0-5A5F8F596FF6}"/>
          </ac:graphicFrameMkLst>
        </pc:graphicFrameChg>
        <pc:graphicFrameChg chg="add mod modGraphic">
          <ac:chgData name="Angelique Shear" userId="fd1929e3-f2e3-4591-83aa-def12e508156" providerId="ADAL" clId="{84A188C0-4182-40F5-B588-E4CAF7C266C5}" dt="2023-12-11T17:36:53.507" v="5840" actId="113"/>
          <ac:graphicFrameMkLst>
            <pc:docMk/>
            <pc:sldMk cId="4063914343" sldId="329"/>
            <ac:graphicFrameMk id="7" creationId="{6E93F656-4919-22B1-9195-54396A6F9111}"/>
          </ac:graphicFrameMkLst>
        </pc:graphicFrameChg>
      </pc:sldChg>
      <pc:sldChg chg="addSp delSp modSp new mod">
        <pc:chgData name="Angelique Shear" userId="fd1929e3-f2e3-4591-83aa-def12e508156" providerId="ADAL" clId="{84A188C0-4182-40F5-B588-E4CAF7C266C5}" dt="2023-12-11T17:42:46.865" v="5854" actId="20577"/>
        <pc:sldMkLst>
          <pc:docMk/>
          <pc:sldMk cId="3448857804" sldId="330"/>
        </pc:sldMkLst>
        <pc:spChg chg="del">
          <ac:chgData name="Angelique Shear" userId="fd1929e3-f2e3-4591-83aa-def12e508156" providerId="ADAL" clId="{84A188C0-4182-40F5-B588-E4CAF7C266C5}" dt="2023-12-08T19:09:35.513" v="2549"/>
          <ac:spMkLst>
            <pc:docMk/>
            <pc:sldMk cId="3448857804" sldId="330"/>
            <ac:spMk id="2" creationId="{DF9A8C02-ED2C-FCAD-95D4-AECC02DE35F2}"/>
          </ac:spMkLst>
        </pc:spChg>
        <pc:spChg chg="mod">
          <ac:chgData name="Angelique Shear" userId="fd1929e3-f2e3-4591-83aa-def12e508156" providerId="ADAL" clId="{84A188C0-4182-40F5-B588-E4CAF7C266C5}" dt="2023-12-08T19:09:20.842" v="2548" actId="20577"/>
          <ac:spMkLst>
            <pc:docMk/>
            <pc:sldMk cId="3448857804" sldId="330"/>
            <ac:spMk id="4" creationId="{E4688CA3-6F7A-F87C-B3A9-B3AE0F9589FF}"/>
          </ac:spMkLst>
        </pc:spChg>
        <pc:spChg chg="add del mod">
          <ac:chgData name="Angelique Shear" userId="fd1929e3-f2e3-4591-83aa-def12e508156" providerId="ADAL" clId="{84A188C0-4182-40F5-B588-E4CAF7C266C5}" dt="2023-12-11T17:34:08.152" v="5822"/>
          <ac:spMkLst>
            <pc:docMk/>
            <pc:sldMk cId="3448857804" sldId="330"/>
            <ac:spMk id="6" creationId="{CE99F65D-48E5-4BC1-C028-4C83ED3B8EBE}"/>
          </ac:spMkLst>
        </pc:spChg>
        <pc:graphicFrameChg chg="add del mod modGraphic">
          <ac:chgData name="Angelique Shear" userId="fd1929e3-f2e3-4591-83aa-def12e508156" providerId="ADAL" clId="{84A188C0-4182-40F5-B588-E4CAF7C266C5}" dt="2023-12-11T17:33:55.311" v="5821" actId="478"/>
          <ac:graphicFrameMkLst>
            <pc:docMk/>
            <pc:sldMk cId="3448857804" sldId="330"/>
            <ac:graphicFrameMk id="5" creationId="{796BF204-66FD-DC99-B27B-1EC1CB22D92F}"/>
          </ac:graphicFrameMkLst>
        </pc:graphicFrameChg>
        <pc:graphicFrameChg chg="add mod modGraphic">
          <ac:chgData name="Angelique Shear" userId="fd1929e3-f2e3-4591-83aa-def12e508156" providerId="ADAL" clId="{84A188C0-4182-40F5-B588-E4CAF7C266C5}" dt="2023-12-11T17:42:46.865" v="5854" actId="20577"/>
          <ac:graphicFrameMkLst>
            <pc:docMk/>
            <pc:sldMk cId="3448857804" sldId="330"/>
            <ac:graphicFrameMk id="7" creationId="{8751E6DA-4A7F-F137-624E-11979851FB4E}"/>
          </ac:graphicFrameMkLst>
        </pc:graphicFrameChg>
      </pc:sldChg>
      <pc:sldChg chg="modSp new mod">
        <pc:chgData name="Angelique Shear" userId="fd1929e3-f2e3-4591-83aa-def12e508156" providerId="ADAL" clId="{84A188C0-4182-40F5-B588-E4CAF7C266C5}" dt="2023-12-08T22:38:59.521" v="4620" actId="207"/>
        <pc:sldMkLst>
          <pc:docMk/>
          <pc:sldMk cId="2414356906" sldId="331"/>
        </pc:sldMkLst>
        <pc:spChg chg="mod">
          <ac:chgData name="Angelique Shear" userId="fd1929e3-f2e3-4591-83aa-def12e508156" providerId="ADAL" clId="{84A188C0-4182-40F5-B588-E4CAF7C266C5}" dt="2023-12-08T22:38:59.521" v="4620" actId="207"/>
          <ac:spMkLst>
            <pc:docMk/>
            <pc:sldMk cId="2414356906" sldId="331"/>
            <ac:spMk id="2" creationId="{0E6B0E34-6B62-9746-E399-BD7A6FCB229D}"/>
          </ac:spMkLst>
        </pc:spChg>
        <pc:spChg chg="mod">
          <ac:chgData name="Angelique Shear" userId="fd1929e3-f2e3-4591-83aa-def12e508156" providerId="ADAL" clId="{84A188C0-4182-40F5-B588-E4CAF7C266C5}" dt="2023-12-08T19:12:36.751" v="2647" actId="313"/>
          <ac:spMkLst>
            <pc:docMk/>
            <pc:sldMk cId="2414356906" sldId="331"/>
            <ac:spMk id="4" creationId="{7BC01E23-6D0C-5142-9A48-A07B844C69B4}"/>
          </ac:spMkLst>
        </pc:spChg>
      </pc:sldChg>
      <pc:sldChg chg="modSp new mod">
        <pc:chgData name="Angelique Shear" userId="fd1929e3-f2e3-4591-83aa-def12e508156" providerId="ADAL" clId="{84A188C0-4182-40F5-B588-E4CAF7C266C5}" dt="2023-12-11T19:38:56.291" v="6398" actId="20577"/>
        <pc:sldMkLst>
          <pc:docMk/>
          <pc:sldMk cId="1230458515" sldId="332"/>
        </pc:sldMkLst>
        <pc:spChg chg="mod">
          <ac:chgData name="Angelique Shear" userId="fd1929e3-f2e3-4591-83aa-def12e508156" providerId="ADAL" clId="{84A188C0-4182-40F5-B588-E4CAF7C266C5}" dt="2023-12-11T19:38:56.291" v="6398" actId="20577"/>
          <ac:spMkLst>
            <pc:docMk/>
            <pc:sldMk cId="1230458515" sldId="332"/>
            <ac:spMk id="2" creationId="{9D8CE321-78B9-F6CC-5D45-7A2203E860C2}"/>
          </ac:spMkLst>
        </pc:spChg>
        <pc:spChg chg="mod">
          <ac:chgData name="Angelique Shear" userId="fd1929e3-f2e3-4591-83aa-def12e508156" providerId="ADAL" clId="{84A188C0-4182-40F5-B588-E4CAF7C266C5}" dt="2023-12-08T19:30:21.621" v="3118" actId="122"/>
          <ac:spMkLst>
            <pc:docMk/>
            <pc:sldMk cId="1230458515" sldId="332"/>
            <ac:spMk id="4" creationId="{9C224728-FE80-745F-F4CF-4748612251AF}"/>
          </ac:spMkLst>
        </pc:spChg>
      </pc:sldChg>
      <pc:sldChg chg="modSp new mod">
        <pc:chgData name="Angelique Shear" userId="fd1929e3-f2e3-4591-83aa-def12e508156" providerId="ADAL" clId="{84A188C0-4182-40F5-B588-E4CAF7C266C5}" dt="2023-12-08T22:20:31.543" v="4231" actId="207"/>
        <pc:sldMkLst>
          <pc:docMk/>
          <pc:sldMk cId="279580126" sldId="333"/>
        </pc:sldMkLst>
        <pc:spChg chg="mod">
          <ac:chgData name="Angelique Shear" userId="fd1929e3-f2e3-4591-83aa-def12e508156" providerId="ADAL" clId="{84A188C0-4182-40F5-B588-E4CAF7C266C5}" dt="2023-12-08T22:20:31.543" v="4231" actId="207"/>
          <ac:spMkLst>
            <pc:docMk/>
            <pc:sldMk cId="279580126" sldId="333"/>
            <ac:spMk id="2" creationId="{76EC7D58-D4F5-E8E7-8E94-1648996B460D}"/>
          </ac:spMkLst>
        </pc:spChg>
        <pc:spChg chg="mod">
          <ac:chgData name="Angelique Shear" userId="fd1929e3-f2e3-4591-83aa-def12e508156" providerId="ADAL" clId="{84A188C0-4182-40F5-B588-E4CAF7C266C5}" dt="2023-12-08T22:11:41.404" v="3503"/>
          <ac:spMkLst>
            <pc:docMk/>
            <pc:sldMk cId="279580126" sldId="333"/>
            <ac:spMk id="4" creationId="{DC526DDC-5D30-D881-BC6B-316A1B8D9E29}"/>
          </ac:spMkLst>
        </pc:spChg>
      </pc:sldChg>
      <pc:sldChg chg="addSp delSp modSp new mod">
        <pc:chgData name="Angelique Shear" userId="fd1929e3-f2e3-4591-83aa-def12e508156" providerId="ADAL" clId="{84A188C0-4182-40F5-B588-E4CAF7C266C5}" dt="2023-12-11T18:33:18.002" v="5862" actId="113"/>
        <pc:sldMkLst>
          <pc:docMk/>
          <pc:sldMk cId="4069479004" sldId="334"/>
        </pc:sldMkLst>
        <pc:spChg chg="del">
          <ac:chgData name="Angelique Shear" userId="fd1929e3-f2e3-4591-83aa-def12e508156" providerId="ADAL" clId="{84A188C0-4182-40F5-B588-E4CAF7C266C5}" dt="2023-12-11T17:54:14.011" v="5855"/>
          <ac:spMkLst>
            <pc:docMk/>
            <pc:sldMk cId="4069479004" sldId="334"/>
            <ac:spMk id="2" creationId="{AA1684CE-1A39-3152-FE7D-5D20AFC084C2}"/>
          </ac:spMkLst>
        </pc:spChg>
        <pc:spChg chg="mod">
          <ac:chgData name="Angelique Shear" userId="fd1929e3-f2e3-4591-83aa-def12e508156" providerId="ADAL" clId="{84A188C0-4182-40F5-B588-E4CAF7C266C5}" dt="2023-12-08T22:41:06.437" v="4680" actId="20577"/>
          <ac:spMkLst>
            <pc:docMk/>
            <pc:sldMk cId="4069479004" sldId="334"/>
            <ac:spMk id="4" creationId="{40B68E4E-CDF6-33F1-7454-1F0ED65353CE}"/>
          </ac:spMkLst>
        </pc:spChg>
        <pc:graphicFrameChg chg="add mod modGraphic">
          <ac:chgData name="Angelique Shear" userId="fd1929e3-f2e3-4591-83aa-def12e508156" providerId="ADAL" clId="{84A188C0-4182-40F5-B588-E4CAF7C266C5}" dt="2023-12-11T18:33:18.002" v="5862" actId="113"/>
          <ac:graphicFrameMkLst>
            <pc:docMk/>
            <pc:sldMk cId="4069479004" sldId="334"/>
            <ac:graphicFrameMk id="5" creationId="{42E7517D-8D11-ABFB-DC6C-577ADBB467F5}"/>
          </ac:graphicFrameMkLst>
        </pc:graphicFrameChg>
      </pc:sldChg>
      <pc:sldChg chg="addSp delSp modSp new mod">
        <pc:chgData name="Angelique Shear" userId="fd1929e3-f2e3-4591-83aa-def12e508156" providerId="ADAL" clId="{84A188C0-4182-40F5-B588-E4CAF7C266C5}" dt="2023-12-11T18:38:32.062" v="5877" actId="478"/>
        <pc:sldMkLst>
          <pc:docMk/>
          <pc:sldMk cId="940545002" sldId="335"/>
        </pc:sldMkLst>
        <pc:spChg chg="del">
          <ac:chgData name="Angelique Shear" userId="fd1929e3-f2e3-4591-83aa-def12e508156" providerId="ADAL" clId="{84A188C0-4182-40F5-B588-E4CAF7C266C5}" dt="2023-12-11T18:33:46.865" v="5864"/>
          <ac:spMkLst>
            <pc:docMk/>
            <pc:sldMk cId="940545002" sldId="335"/>
            <ac:spMk id="2" creationId="{660B702A-8996-AF21-A69C-E2C2BE885AE7}"/>
          </ac:spMkLst>
        </pc:spChg>
        <pc:spChg chg="del mod">
          <ac:chgData name="Angelique Shear" userId="fd1929e3-f2e3-4591-83aa-def12e508156" providerId="ADAL" clId="{84A188C0-4182-40F5-B588-E4CAF7C266C5}" dt="2023-12-11T18:38:32.062" v="5877" actId="478"/>
          <ac:spMkLst>
            <pc:docMk/>
            <pc:sldMk cId="940545002" sldId="335"/>
            <ac:spMk id="4" creationId="{668AD6FB-9E99-EBE4-39B8-14F6884A0132}"/>
          </ac:spMkLst>
        </pc:spChg>
        <pc:graphicFrameChg chg="add mod modGraphic">
          <ac:chgData name="Angelique Shear" userId="fd1929e3-f2e3-4591-83aa-def12e508156" providerId="ADAL" clId="{84A188C0-4182-40F5-B588-E4CAF7C266C5}" dt="2023-12-11T18:37:08.735" v="5876" actId="113"/>
          <ac:graphicFrameMkLst>
            <pc:docMk/>
            <pc:sldMk cId="940545002" sldId="335"/>
            <ac:graphicFrameMk id="5" creationId="{07DFFE7F-44E5-BD90-E800-931E81DD8662}"/>
          </ac:graphicFrameMkLst>
        </pc:graphicFrameChg>
      </pc:sldChg>
      <pc:sldChg chg="modSp new mod">
        <pc:chgData name="Angelique Shear" userId="fd1929e3-f2e3-4591-83aa-def12e508156" providerId="ADAL" clId="{84A188C0-4182-40F5-B588-E4CAF7C266C5}" dt="2023-12-11T18:52:01.552" v="6396" actId="207"/>
        <pc:sldMkLst>
          <pc:docMk/>
          <pc:sldMk cId="4148434862" sldId="336"/>
        </pc:sldMkLst>
        <pc:spChg chg="mod">
          <ac:chgData name="Angelique Shear" userId="fd1929e3-f2e3-4591-83aa-def12e508156" providerId="ADAL" clId="{84A188C0-4182-40F5-B588-E4CAF7C266C5}" dt="2023-12-11T18:52:01.552" v="6396" actId="207"/>
          <ac:spMkLst>
            <pc:docMk/>
            <pc:sldMk cId="4148434862" sldId="336"/>
            <ac:spMk id="2" creationId="{A9F4D4C9-083B-F5F1-5127-AC9443EDC68B}"/>
          </ac:spMkLst>
        </pc:spChg>
        <pc:spChg chg="mod">
          <ac:chgData name="Angelique Shear" userId="fd1929e3-f2e3-4591-83aa-def12e508156" providerId="ADAL" clId="{84A188C0-4182-40F5-B588-E4CAF7C266C5}" dt="2023-12-08T22:41:26.172" v="4701" actId="20577"/>
          <ac:spMkLst>
            <pc:docMk/>
            <pc:sldMk cId="4148434862" sldId="336"/>
            <ac:spMk id="4" creationId="{154676C4-D36E-72BB-08B0-2EBE4E6C03D9}"/>
          </ac:spMkLst>
        </pc:spChg>
      </pc:sldChg>
      <pc:sldChg chg="modSp new mod">
        <pc:chgData name="Angelique Shear" userId="fd1929e3-f2e3-4591-83aa-def12e508156" providerId="ADAL" clId="{84A188C0-4182-40F5-B588-E4CAF7C266C5}" dt="2023-12-09T00:12:41.650" v="5767" actId="207"/>
        <pc:sldMkLst>
          <pc:docMk/>
          <pc:sldMk cId="3528691657" sldId="337"/>
        </pc:sldMkLst>
        <pc:spChg chg="mod">
          <ac:chgData name="Angelique Shear" userId="fd1929e3-f2e3-4591-83aa-def12e508156" providerId="ADAL" clId="{84A188C0-4182-40F5-B588-E4CAF7C266C5}" dt="2023-12-09T00:12:41.650" v="5767" actId="207"/>
          <ac:spMkLst>
            <pc:docMk/>
            <pc:sldMk cId="3528691657" sldId="337"/>
            <ac:spMk id="2" creationId="{F5403636-7DC4-BA1D-5A99-F4C3DD35E924}"/>
          </ac:spMkLst>
        </pc:spChg>
        <pc:spChg chg="mod">
          <ac:chgData name="Angelique Shear" userId="fd1929e3-f2e3-4591-83aa-def12e508156" providerId="ADAL" clId="{84A188C0-4182-40F5-B588-E4CAF7C266C5}" dt="2023-12-08T22:41:32.640" v="4709" actId="20577"/>
          <ac:spMkLst>
            <pc:docMk/>
            <pc:sldMk cId="3528691657" sldId="337"/>
            <ac:spMk id="4" creationId="{9789C6D3-0851-8DF5-7A30-9F5195A64ABF}"/>
          </ac:spMkLst>
        </pc:spChg>
      </pc:sldChg>
      <pc:sldChg chg="new del">
        <pc:chgData name="Angelique Shear" userId="fd1929e3-f2e3-4591-83aa-def12e508156" providerId="ADAL" clId="{84A188C0-4182-40F5-B588-E4CAF7C266C5}" dt="2023-12-11T21:43:32.895" v="6417" actId="47"/>
        <pc:sldMkLst>
          <pc:docMk/>
          <pc:sldMk cId="2421615615" sldId="33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/>
          <a:lstStyle>
            <a:lvl1pPr algn="r">
              <a:defRPr sz="1100"/>
            </a:lvl1pPr>
          </a:lstStyle>
          <a:p>
            <a:fld id="{46BF9747-1949-4841-A3ED-D04E759D47EC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668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668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 anchor="b"/>
          <a:lstStyle>
            <a:lvl1pPr algn="r">
              <a:defRPr sz="1100"/>
            </a:lvl1pPr>
          </a:lstStyle>
          <a:p>
            <a:fld id="{9D8CAB91-DCED-4C9B-BEDD-45CBBEE2B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48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/>
          <a:lstStyle>
            <a:lvl1pPr algn="r">
              <a:defRPr sz="1100"/>
            </a:lvl1pPr>
          </a:lstStyle>
          <a:p>
            <a:fld id="{648BC6EF-43EA-4E70-BFA4-7EBD9E81966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8" tIns="45858" rIns="91718" bIns="458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718" tIns="45858" rIns="91718" bIns="458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8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8"/>
            <a:ext cx="3011699" cy="461804"/>
          </a:xfrm>
          <a:prstGeom prst="rect">
            <a:avLst/>
          </a:prstGeom>
        </p:spPr>
        <p:txBody>
          <a:bodyPr vert="horz" lIns="91718" tIns="45858" rIns="91718" bIns="45858" rtlCol="0" anchor="b"/>
          <a:lstStyle>
            <a:lvl1pPr algn="r">
              <a:defRPr sz="1100"/>
            </a:lvl1pPr>
          </a:lstStyle>
          <a:p>
            <a:fld id="{530B5923-654C-4BD0-8BA5-525CD2EF6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6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355">
              <a:defRPr/>
            </a:pPr>
            <a:fld id="{530B5923-654C-4BD0-8BA5-525CD2EF658D}" type="slidenum">
              <a:rPr lang="en-US">
                <a:solidFill>
                  <a:prstClr val="black"/>
                </a:solidFill>
                <a:latin typeface="Calibri"/>
              </a:rPr>
              <a:pPr defTabSz="914355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5318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91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71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13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30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15950" y="692150"/>
            <a:ext cx="5641975" cy="3175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4380" y="3958320"/>
            <a:ext cx="6081316" cy="4814351"/>
          </a:xfrm>
        </p:spPr>
        <p:txBody>
          <a:bodyPr/>
          <a:lstStyle/>
          <a:p>
            <a:pPr defTabSz="874666">
              <a:defRPr/>
            </a:pP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1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36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61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67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63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3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5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B5923-654C-4BD0-8BA5-525CD2EF65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5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4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6" indent="0" algn="r">
              <a:buNone/>
              <a:defRPr>
                <a:solidFill>
                  <a:schemeClr val="tx2"/>
                </a:solidFill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3C7CC6-51E6-4C41-9BA1-8C462FCFD1EE}" type="datetime1">
              <a:rPr lang="en-US" smtClean="0"/>
              <a:t>12/12/2023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2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A7DD-F00F-4CB9-BBD3-3D47F16E8D88}" type="datetime1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3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604AE-BA60-44D6-87B1-6F9FE02993AF}" type="datetime1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AAFA6-3D3D-4FF6-8848-5267B8EDF3C8}" type="datetime1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A411D-B032-436C-B0B5-E8EDC6E45DB7}" type="datetime1">
              <a:rPr lang="en-US" smtClean="0"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3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3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8D8B-7B58-461A-B550-DB26159140D2}" type="datetime1">
              <a:rPr lang="en-US" smtClean="0"/>
              <a:t>12/12/2023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0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7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444297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51D7-8AE8-4CDF-B83F-325616CFE624}" type="datetime1">
              <a:rPr lang="en-US" smtClean="0"/>
              <a:t>12/12/2023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C92C-237D-4905-8B37-7B322F977112}" type="datetime1">
              <a:rPr lang="en-US" smtClean="0"/>
              <a:t>12/12/2023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47A4-E6FA-4FA2-9311-53109372FD71}" type="datetime1">
              <a:rPr lang="en-US" smtClean="0"/>
              <a:t>12/12/2023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154F5009-C9FC-4EB9-8E25-3784BED08184}" type="datetime1">
              <a:rPr lang="en-US" smtClean="0"/>
              <a:t>12/12/2023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30FEF0-FF44-4771-84E6-9302E0FA85CC}" type="datetime1">
              <a:rPr lang="en-US" smtClean="0"/>
              <a:t>12/12/2023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8" y="6407947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41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31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3349EC-9968-4909-AEA4-6E8BFBCB6477}" type="datetime1">
              <a:rPr lang="en-US" smtClean="0"/>
              <a:t>12/12/2023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8" y="6407947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7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FE1C0A9-09AC-4F96-88DC-0FC0D13923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51" indent="-256026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76" indent="-228594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15" indent="-228594" algn="l" rtl="0" eaLnBrk="1" latinLnBrk="0" hangingPunct="1">
        <a:spcBef>
          <a:spcPts val="351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71" indent="-228594" algn="l" rtl="0" eaLnBrk="1" latinLnBrk="0" hangingPunct="1">
        <a:spcBef>
          <a:spcPts val="351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indent="-228594" algn="l" rtl="0" eaLnBrk="1" latinLnBrk="0" hangingPunct="1">
        <a:spcBef>
          <a:spcPts val="351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160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754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349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943" indent="-228594" algn="l" rtl="0" eaLnBrk="1" latinLnBrk="0" hangingPunct="1">
        <a:spcBef>
          <a:spcPts val="351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ds.ca.gov/rc/nci/" TargetMode="External"/><Relationship Id="rId7" Type="http://schemas.openxmlformats.org/officeDocument/2006/relationships/hyperlink" Target="https://www.dds.ca.gov/rc/nci/report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ds.ca.gov/rc/nci/nci-interactive-dashboard/" TargetMode="External"/><Relationship Id="rId5" Type="http://schemas.openxmlformats.org/officeDocument/2006/relationships/hyperlink" Target="https://www.dds.ca.gov/wpcontent/uploads/2019/02/NCI_TenEasySteps_20190212.pdf" TargetMode="External"/><Relationship Id="rId4" Type="http://schemas.openxmlformats.org/officeDocument/2006/relationships/hyperlink" Target="https://www.dds.ca.gov/rc/nci/quality-assessment-faq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fr/question-point-d-interrogation-63916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Ji89H2oyAY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FC462-F2CE-4168-BCD6-D8D411D5B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3920" y="1752600"/>
            <a:ext cx="10424160" cy="1981200"/>
          </a:xfrm>
        </p:spPr>
        <p:txBody>
          <a:bodyPr anchor="ctr">
            <a:noAutofit/>
          </a:bodyPr>
          <a:lstStyle/>
          <a:p>
            <a:pPr algn="l"/>
            <a:r>
              <a:rPr lang="en-US" sz="6000" dirty="0">
                <a:latin typeface="Century Schoolbook" panose="02040604050505020304" pitchFamily="18" charset="0"/>
              </a:rPr>
              <a:t>National Core Indicators (NCI)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2E3DC1-277B-4DAB-815F-6C0F2987C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3124200"/>
            <a:ext cx="10424160" cy="2011680"/>
          </a:xfrm>
        </p:spPr>
        <p:txBody>
          <a:bodyPr anchor="ctr">
            <a:normAutofit/>
          </a:bodyPr>
          <a:lstStyle/>
          <a:p>
            <a:endParaRPr lang="en-US" sz="2800" dirty="0"/>
          </a:p>
          <a:p>
            <a:endParaRPr lang="en-US" sz="2800" dirty="0"/>
          </a:p>
          <a:p>
            <a:r>
              <a:rPr lang="en-US" sz="2800" dirty="0">
                <a:latin typeface="Century Schoolbook" panose="02040604050505020304" pitchFamily="18" charset="0"/>
              </a:rPr>
              <a:t>Board of Directors’ Meeting</a:t>
            </a:r>
          </a:p>
          <a:p>
            <a:r>
              <a:rPr lang="en-US" sz="2800" dirty="0">
                <a:latin typeface="Century Schoolbook" panose="02040604050505020304" pitchFamily="18" charset="0"/>
              </a:rPr>
              <a:t>December 13, 2023</a:t>
            </a:r>
            <a:endParaRPr lang="en-US" dirty="0">
              <a:latin typeface="Century Schoolbook" panose="020406040505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076CCD-8DFA-1A6E-7FE2-11D85888A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697" y="228600"/>
            <a:ext cx="3300605" cy="124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451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9D313B-22E6-8A12-0FEE-4706F293D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Does your Regional Center keep you informed in your preferred language about programs and services offered</a:t>
            </a:r>
          </a:p>
          <a:p>
            <a:pPr lvl="1"/>
            <a:r>
              <a:rPr lang="en-US" dirty="0"/>
              <a:t>Yes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			State Average 62%		</a:t>
            </a:r>
            <a:r>
              <a:rPr lang="en-US" dirty="0">
                <a:solidFill>
                  <a:srgbClr val="92D050"/>
                </a:solidFill>
              </a:rPr>
              <a:t>VMRC Average 69%</a:t>
            </a:r>
          </a:p>
          <a:p>
            <a:pPr lvl="1"/>
            <a:r>
              <a:rPr lang="en-US" dirty="0"/>
              <a:t>No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		State Average 28%</a:t>
            </a:r>
            <a:r>
              <a:rPr lang="en-US" dirty="0"/>
              <a:t> 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21%</a:t>
            </a:r>
          </a:p>
          <a:p>
            <a:pPr lvl="1"/>
            <a:endParaRPr lang="en-US" dirty="0"/>
          </a:p>
          <a:p>
            <a:r>
              <a:rPr lang="en-US" dirty="0"/>
              <a:t>Do you need help in planning for your family members future in any of the following areas</a:t>
            </a:r>
          </a:p>
          <a:p>
            <a:pPr lvl="1"/>
            <a:r>
              <a:rPr lang="en-US" dirty="0"/>
              <a:t>Employment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37%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VMCR Average 28%</a:t>
            </a:r>
          </a:p>
          <a:p>
            <a:pPr lvl="1"/>
            <a:r>
              <a:rPr lang="en-US" dirty="0"/>
              <a:t>Financial	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35%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30%</a:t>
            </a:r>
          </a:p>
          <a:p>
            <a:pPr lvl="1"/>
            <a:r>
              <a:rPr lang="en-US" dirty="0"/>
              <a:t>Housing	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45%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33%</a:t>
            </a:r>
          </a:p>
          <a:p>
            <a:pPr lvl="1"/>
            <a:r>
              <a:rPr lang="en-US" dirty="0"/>
              <a:t>Social/Relationships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36%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29%</a:t>
            </a:r>
          </a:p>
          <a:p>
            <a:pPr lvl="1"/>
            <a:r>
              <a:rPr lang="en-US" dirty="0"/>
              <a:t>Recreation/Having Fun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43%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38%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1F7253-E28A-CF35-4D2D-8FCD9B07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3992A86-1DB6-8754-B9FA-B29833A1D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Adult Family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340627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51701E-2558-2B23-347C-836054A4D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31278"/>
            <a:ext cx="10972800" cy="5376669"/>
          </a:xfrm>
        </p:spPr>
        <p:txBody>
          <a:bodyPr/>
          <a:lstStyle/>
          <a:p>
            <a:r>
              <a:rPr lang="en-US" dirty="0"/>
              <a:t>Does your family have an Individual Program Plan (IPP)?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67%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74%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17%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12%</a:t>
            </a:r>
          </a:p>
          <a:p>
            <a:pPr lvl="1"/>
            <a:r>
              <a:rPr lang="en-US" dirty="0"/>
              <a:t>Don’t know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16%</a:t>
            </a:r>
            <a:r>
              <a:rPr lang="en-US" dirty="0"/>
              <a:t>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VMRC Average 14%</a:t>
            </a:r>
          </a:p>
          <a:p>
            <a:r>
              <a:rPr lang="en-US" dirty="0"/>
              <a:t>Does the plan include all the services and supports your family member needs?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57%	</a:t>
            </a:r>
            <a:r>
              <a:rPr lang="en-US" dirty="0"/>
              <a:t>	</a:t>
            </a:r>
            <a:r>
              <a:rPr lang="en-US" dirty="0">
                <a:solidFill>
                  <a:srgbClr val="92D050"/>
                </a:solidFill>
              </a:rPr>
              <a:t>VMRC Average 68%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11%</a:t>
            </a:r>
            <a:r>
              <a:rPr lang="en-US" dirty="0"/>
              <a:t>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VMRC Average 12%</a:t>
            </a:r>
          </a:p>
          <a:p>
            <a:pPr lvl="1"/>
            <a:r>
              <a:rPr lang="en-US" dirty="0"/>
              <a:t>Don’t know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21%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14%</a:t>
            </a:r>
          </a:p>
          <a:p>
            <a:r>
              <a:rPr lang="en-US" dirty="0"/>
              <a:t>Does your family member get all the services listed in the IPP?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54%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62%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11%</a:t>
            </a:r>
            <a:r>
              <a:rPr lang="en-US" dirty="0"/>
              <a:t>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VMRC Average 13%</a:t>
            </a:r>
          </a:p>
          <a:p>
            <a:pPr lvl="1"/>
            <a:r>
              <a:rPr lang="en-US" dirty="0"/>
              <a:t>Don’t know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21%	</a:t>
            </a:r>
            <a:r>
              <a:rPr lang="en-US" dirty="0"/>
              <a:t>	</a:t>
            </a:r>
            <a:r>
              <a:rPr lang="en-US" dirty="0">
                <a:solidFill>
                  <a:srgbClr val="92D050"/>
                </a:solidFill>
              </a:rPr>
              <a:t>VMRC Average 14%</a:t>
            </a:r>
          </a:p>
          <a:p>
            <a:pPr marL="393182" lvl="1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476E9F-5430-6723-7BF3-8A6ED0B20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4C497EA-C6A0-3FAE-F972-12F2E3F9B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1203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Adult Family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957164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EC6526-E122-49BF-7CED-3F770F519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688CA3-6F7A-F87C-B3A9-B3AE0F95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Child Family Survey Participants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751E6DA-4A7F-F137-624E-11979851FB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328566"/>
              </p:ext>
            </p:extLst>
          </p:nvPr>
        </p:nvGraphicFramePr>
        <p:xfrm>
          <a:off x="381000" y="1143000"/>
          <a:ext cx="11636376" cy="5440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46140">
                  <a:extLst>
                    <a:ext uri="{9D8B030D-6E8A-4147-A177-3AD203B41FA5}">
                      <a16:colId xmlns:a16="http://schemas.microsoft.com/office/drawing/2014/main" val="3031699681"/>
                    </a:ext>
                  </a:extLst>
                </a:gridCol>
                <a:gridCol w="2464173">
                  <a:extLst>
                    <a:ext uri="{9D8B030D-6E8A-4147-A177-3AD203B41FA5}">
                      <a16:colId xmlns:a16="http://schemas.microsoft.com/office/drawing/2014/main" val="3435161066"/>
                    </a:ext>
                  </a:extLst>
                </a:gridCol>
                <a:gridCol w="2016143">
                  <a:extLst>
                    <a:ext uri="{9D8B030D-6E8A-4147-A177-3AD203B41FA5}">
                      <a16:colId xmlns:a16="http://schemas.microsoft.com/office/drawing/2014/main" val="1751558797"/>
                    </a:ext>
                  </a:extLst>
                </a:gridCol>
                <a:gridCol w="2009920">
                  <a:extLst>
                    <a:ext uri="{9D8B030D-6E8A-4147-A177-3AD203B41FA5}">
                      <a16:colId xmlns:a16="http://schemas.microsoft.com/office/drawing/2014/main" val="3865267197"/>
                    </a:ext>
                  </a:extLst>
                </a:gridCol>
              </a:tblGrid>
              <a:tr h="10200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Child Family Survey FY 21/22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CFS FY 18/19 Average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CFS 21/22 CA Average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CFS VMRC 21/22 Average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9547846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Total Survey’s Completed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10630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5589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217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8995403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Does Family Member Live at Home with Respondent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3913506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Yes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Data Not Provided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100%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100%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7526673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No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Data Not Provided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6446820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Member’s 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4928996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Mean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11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11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8528753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Member’s Gender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6393336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Male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72%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72%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77%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935229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Female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28%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27%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23%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5912060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Other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0%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7672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857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9F1683-CB71-C693-1FDD-2EF9059B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86F5A7-A30C-4271-9898-061FDF73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E93F656-4919-22B1-9195-54396A6F91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917646"/>
              </p:ext>
            </p:extLst>
          </p:nvPr>
        </p:nvGraphicFramePr>
        <p:xfrm>
          <a:off x="609600" y="381001"/>
          <a:ext cx="11201400" cy="6130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53774">
                  <a:extLst>
                    <a:ext uri="{9D8B030D-6E8A-4147-A177-3AD203B41FA5}">
                      <a16:colId xmlns:a16="http://schemas.microsoft.com/office/drawing/2014/main" val="2063595424"/>
                    </a:ext>
                  </a:extLst>
                </a:gridCol>
                <a:gridCol w="2372061">
                  <a:extLst>
                    <a:ext uri="{9D8B030D-6E8A-4147-A177-3AD203B41FA5}">
                      <a16:colId xmlns:a16="http://schemas.microsoft.com/office/drawing/2014/main" val="1548854858"/>
                    </a:ext>
                  </a:extLst>
                </a:gridCol>
                <a:gridCol w="1940778">
                  <a:extLst>
                    <a:ext uri="{9D8B030D-6E8A-4147-A177-3AD203B41FA5}">
                      <a16:colId xmlns:a16="http://schemas.microsoft.com/office/drawing/2014/main" val="231992313"/>
                    </a:ext>
                  </a:extLst>
                </a:gridCol>
                <a:gridCol w="1934787">
                  <a:extLst>
                    <a:ext uri="{9D8B030D-6E8A-4147-A177-3AD203B41FA5}">
                      <a16:colId xmlns:a16="http://schemas.microsoft.com/office/drawing/2014/main" val="1600396622"/>
                    </a:ext>
                  </a:extLst>
                </a:gridCol>
              </a:tblGrid>
              <a:tr h="8609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Child’s Race and Ethnicity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CFS FY 18/19 Average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CFS 21/22 CA Average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CFS VMRC 21/22 Average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9643957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American Indian or Alaska Native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3326669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Asian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17%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17%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5793596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Black or African American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8%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7485716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Pacific Islander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5173113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White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26%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28%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28%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066497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Hispanic/Latino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48%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55%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9245359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Other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0189700"/>
                  </a:ext>
                </a:extLst>
              </a:tr>
              <a:tr h="5739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Prefer not to say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Not on FY 18/19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4631173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</a:rPr>
                        <a:t>Child’s Preferred Language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4851032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English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90%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1699786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Spanish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22%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9%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3955744"/>
                  </a:ext>
                </a:extLst>
              </a:tr>
              <a:tr h="5739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Chinese (including Mandarin, Cantonese, and </a:t>
                      </a:r>
                      <a:r>
                        <a:rPr lang="en-US" sz="1800" b="0" kern="100" dirty="0" err="1">
                          <a:effectLst/>
                        </a:rPr>
                        <a:t>Hokkien</a:t>
                      </a:r>
                      <a:r>
                        <a:rPr lang="en-US" sz="1800" b="0" kern="100" dirty="0">
                          <a:effectLst/>
                        </a:rPr>
                        <a:t>)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3036209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Tagalog (including Filipino)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6297863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Vietnamese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0%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9533643"/>
                  </a:ext>
                </a:extLst>
              </a:tr>
              <a:tr h="2620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American Sign Language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0%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5673860"/>
                  </a:ext>
                </a:extLst>
              </a:tr>
              <a:tr h="28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Other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17%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117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914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6B0E34-6B62-9746-E399-BD7A6FCB2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get enough information to take part in  planning services for your child?</a:t>
            </a:r>
          </a:p>
          <a:p>
            <a:pPr lvl="1"/>
            <a:r>
              <a:rPr lang="en-US" dirty="0"/>
              <a:t>Always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20%</a:t>
            </a:r>
            <a:r>
              <a:rPr lang="en-US" dirty="0"/>
              <a:t>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VMRC Average 21%</a:t>
            </a:r>
          </a:p>
          <a:p>
            <a:pPr lvl="1"/>
            <a:r>
              <a:rPr lang="en-US" dirty="0"/>
              <a:t>Usually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25%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17%</a:t>
            </a:r>
          </a:p>
          <a:p>
            <a:pPr lvl="1"/>
            <a:r>
              <a:rPr lang="en-US" dirty="0"/>
              <a:t>Sometimes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27%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35%</a:t>
            </a:r>
          </a:p>
          <a:p>
            <a:pPr marL="393182" lvl="1" indent="0">
              <a:buNone/>
            </a:pPr>
            <a:endParaRPr lang="en-US" dirty="0"/>
          </a:p>
          <a:p>
            <a:r>
              <a:rPr lang="en-US" dirty="0"/>
              <a:t>Does your Regional Center keep you informed, in your preferred language about programs and services it offers?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31%</a:t>
            </a:r>
            <a:r>
              <a:rPr lang="en-US" dirty="0"/>
              <a:t>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VMRC Average 27%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59%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66%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59E82F-EC5D-1D72-8CFE-280536F6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C01E23-6D0C-5142-9A48-A07B844C6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Child Family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2414356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8CE321-78B9-F6CC-5D45-7A2203E86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 you have enough information about other public services your family can get (food stamps, SSI, housing subsidies etc.)?</a:t>
            </a:r>
          </a:p>
          <a:p>
            <a:pPr lvl="1"/>
            <a:r>
              <a:rPr lang="en-US" dirty="0"/>
              <a:t>Always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18%		VMRC Average 19%</a:t>
            </a:r>
          </a:p>
          <a:p>
            <a:pPr lvl="1"/>
            <a:r>
              <a:rPr lang="en-US" dirty="0"/>
              <a:t>Usually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19%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14%</a:t>
            </a:r>
          </a:p>
          <a:p>
            <a:pPr lvl="1"/>
            <a:r>
              <a:rPr lang="en-US" dirty="0"/>
              <a:t>Sometimes 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22%	</a:t>
            </a:r>
            <a:r>
              <a:rPr lang="en-US" dirty="0"/>
              <a:t>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17%</a:t>
            </a:r>
          </a:p>
          <a:p>
            <a:pPr lvl="1"/>
            <a:r>
              <a:rPr lang="en-US" dirty="0"/>
              <a:t>Seldom/Never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22%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30%</a:t>
            </a:r>
          </a:p>
          <a:p>
            <a:r>
              <a:rPr lang="en-US" dirty="0"/>
              <a:t>Does your child’s case manager/service coordinator speak to you in your preferred language?</a:t>
            </a:r>
          </a:p>
          <a:p>
            <a:pPr lvl="1"/>
            <a:r>
              <a:rPr lang="en-US" dirty="0"/>
              <a:t>Yes 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90%	</a:t>
            </a:r>
            <a:r>
              <a:rPr lang="en-US" dirty="0"/>
              <a:t>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77%</a:t>
            </a:r>
          </a:p>
          <a:p>
            <a:pPr lvl="1"/>
            <a:r>
              <a:rPr lang="en-US" dirty="0"/>
              <a:t>Yes But only through a translator</a:t>
            </a:r>
          </a:p>
          <a:p>
            <a:pPr lvl="1"/>
            <a:r>
              <a:rPr lang="en-US" dirty="0"/>
              <a:t>                      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4% </a:t>
            </a:r>
            <a:r>
              <a:rPr lang="en-US" dirty="0"/>
              <a:t>		</a:t>
            </a:r>
            <a:r>
              <a:rPr lang="en-US" dirty="0">
                <a:solidFill>
                  <a:srgbClr val="92D050"/>
                </a:solidFill>
              </a:rPr>
              <a:t>VMRC Average 13%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3B250A-C28B-EF14-7645-442DEF2F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C224728-FE80-745F-F4CF-474861225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Child Family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1230458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EC7D58-D4F5-E8E7-8E94-1648996B4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additional serviced does your family member need?</a:t>
            </a:r>
          </a:p>
          <a:p>
            <a:pPr lvl="1"/>
            <a:r>
              <a:rPr lang="en-US" dirty="0"/>
              <a:t>Respite</a:t>
            </a:r>
          </a:p>
          <a:p>
            <a:pPr lvl="3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46%</a:t>
            </a:r>
            <a:r>
              <a:rPr lang="en-US" dirty="0"/>
              <a:t> 		</a:t>
            </a:r>
            <a:r>
              <a:rPr lang="en-US" dirty="0">
                <a:solidFill>
                  <a:srgbClr val="92D050"/>
                </a:solidFill>
              </a:rPr>
              <a:t>VMRC Average 30%</a:t>
            </a:r>
            <a:r>
              <a:rPr lang="en-US" dirty="0"/>
              <a:t>	</a:t>
            </a:r>
          </a:p>
          <a:p>
            <a:pPr lvl="1"/>
            <a:r>
              <a:rPr lang="en-US" dirty="0"/>
              <a:t>Regularly scheduled support for child</a:t>
            </a:r>
          </a:p>
          <a:p>
            <a:pPr lvl="3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42%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48%</a:t>
            </a:r>
          </a:p>
          <a:p>
            <a:pPr lvl="1"/>
            <a:r>
              <a:rPr lang="en-US" dirty="0"/>
              <a:t>Homemaker services</a:t>
            </a:r>
          </a:p>
          <a:p>
            <a:pPr lvl="3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22%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28%</a:t>
            </a:r>
          </a:p>
          <a:p>
            <a:pPr lvl="1"/>
            <a:r>
              <a:rPr lang="en-US" dirty="0"/>
              <a:t>Home and/or vehicle modifications</a:t>
            </a:r>
          </a:p>
          <a:p>
            <a:pPr lvl="3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13%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22%</a:t>
            </a:r>
          </a:p>
          <a:p>
            <a:pPr lvl="1"/>
            <a:r>
              <a:rPr lang="en-US" dirty="0"/>
              <a:t>Family to family networks</a:t>
            </a:r>
          </a:p>
          <a:p>
            <a:pPr lvl="3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27%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34%</a:t>
            </a:r>
          </a:p>
          <a:p>
            <a:pPr lvl="1"/>
            <a:r>
              <a:rPr lang="en-US" dirty="0"/>
              <a:t>Support/training to use child’s assistive technology</a:t>
            </a:r>
          </a:p>
          <a:p>
            <a:pPr lvl="3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21%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30%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4596AF-1A6B-9BAA-FACE-EDD46301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526DDC-5D30-D881-BC6B-316A1B8D9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 Family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279580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2E7517D-8D11-ABFB-DC6C-577ADBB467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060381"/>
              </p:ext>
            </p:extLst>
          </p:nvPr>
        </p:nvGraphicFramePr>
        <p:xfrm>
          <a:off x="609600" y="1143000"/>
          <a:ext cx="11407775" cy="5426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5043">
                  <a:extLst>
                    <a:ext uri="{9D8B030D-6E8A-4147-A177-3AD203B41FA5}">
                      <a16:colId xmlns:a16="http://schemas.microsoft.com/office/drawing/2014/main" val="460697632"/>
                    </a:ext>
                  </a:extLst>
                </a:gridCol>
                <a:gridCol w="2415764">
                  <a:extLst>
                    <a:ext uri="{9D8B030D-6E8A-4147-A177-3AD203B41FA5}">
                      <a16:colId xmlns:a16="http://schemas.microsoft.com/office/drawing/2014/main" val="1151327135"/>
                    </a:ext>
                  </a:extLst>
                </a:gridCol>
                <a:gridCol w="1976535">
                  <a:extLst>
                    <a:ext uri="{9D8B030D-6E8A-4147-A177-3AD203B41FA5}">
                      <a16:colId xmlns:a16="http://schemas.microsoft.com/office/drawing/2014/main" val="3785818099"/>
                    </a:ext>
                  </a:extLst>
                </a:gridCol>
                <a:gridCol w="1970433">
                  <a:extLst>
                    <a:ext uri="{9D8B030D-6E8A-4147-A177-3AD203B41FA5}">
                      <a16:colId xmlns:a16="http://schemas.microsoft.com/office/drawing/2014/main" val="819842931"/>
                    </a:ext>
                  </a:extLst>
                </a:gridCol>
              </a:tblGrid>
              <a:tr h="10200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Guardian Survey FY 21/22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FGS FY 19/20 Average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FGS 21/22 CA Average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FGS VMRC 21/22 Average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5037292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Total Survey’s Completed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5317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4670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124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51390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Does Family Member Live at Home with Respondent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1715478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Yes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Data Not Provided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7099365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No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Data Not Provided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100%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100%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30175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Member’s 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9153737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Mean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43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44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43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0588994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Member’s Gender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0177236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Male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61%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61%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61%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8698086"/>
                  </a:ext>
                </a:extLst>
              </a:tr>
              <a:tr h="340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Female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39%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39%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39%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0158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Other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0%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39725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781A10-CF13-0D7E-AA40-221A753F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B68E4E-CDF6-33F1-7454-1F0ED6535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 Guardian Survey Participants</a:t>
            </a:r>
          </a:p>
        </p:txBody>
      </p:sp>
    </p:spTree>
    <p:extLst>
      <p:ext uri="{BB962C8B-B14F-4D97-AF65-F5344CB8AC3E}">
        <p14:creationId xmlns:p14="http://schemas.microsoft.com/office/powerpoint/2010/main" val="4069479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7DFFE7F-44E5-BD90-E800-931E81DD86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045178"/>
              </p:ext>
            </p:extLst>
          </p:nvPr>
        </p:nvGraphicFramePr>
        <p:xfrm>
          <a:off x="392111" y="185186"/>
          <a:ext cx="11407775" cy="6392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5043">
                  <a:extLst>
                    <a:ext uri="{9D8B030D-6E8A-4147-A177-3AD203B41FA5}">
                      <a16:colId xmlns:a16="http://schemas.microsoft.com/office/drawing/2014/main" val="589802777"/>
                    </a:ext>
                  </a:extLst>
                </a:gridCol>
                <a:gridCol w="2415764">
                  <a:extLst>
                    <a:ext uri="{9D8B030D-6E8A-4147-A177-3AD203B41FA5}">
                      <a16:colId xmlns:a16="http://schemas.microsoft.com/office/drawing/2014/main" val="1968295060"/>
                    </a:ext>
                  </a:extLst>
                </a:gridCol>
                <a:gridCol w="1976535">
                  <a:extLst>
                    <a:ext uri="{9D8B030D-6E8A-4147-A177-3AD203B41FA5}">
                      <a16:colId xmlns:a16="http://schemas.microsoft.com/office/drawing/2014/main" val="3836065736"/>
                    </a:ext>
                  </a:extLst>
                </a:gridCol>
                <a:gridCol w="1970433">
                  <a:extLst>
                    <a:ext uri="{9D8B030D-6E8A-4147-A177-3AD203B41FA5}">
                      <a16:colId xmlns:a16="http://schemas.microsoft.com/office/drawing/2014/main" val="1736048232"/>
                    </a:ext>
                  </a:extLst>
                </a:gridCol>
              </a:tblGrid>
              <a:tr h="8530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Family Member’s Race and Ethnicity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FGS FY 19/20 Average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FGS 21/22 CA Average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FGS VMRC 21/22 Average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1412922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American Indian or Alaska Native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807418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Asian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8%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9%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1994855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Black or African American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6619665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Pacific Islander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7051735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White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76%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75%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8977008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Hispanic/Latino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738429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Other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056066"/>
                  </a:ext>
                </a:extLst>
              </a:tr>
              <a:tr h="5686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Prefer not to say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Data not provided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105271"/>
                  </a:ext>
                </a:extLst>
              </a:tr>
              <a:tr h="5686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Family Member’s Preferred Language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8069512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English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94%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93%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95%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6069328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Spanish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9636053"/>
                  </a:ext>
                </a:extLst>
              </a:tr>
              <a:tr h="5686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Chinese (including Mandarin, Cantonese, and Hokkien)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6004942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Tagalog (including Filipino)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3021071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Vietnamese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405476"/>
                  </a:ext>
                </a:extLst>
              </a:tr>
              <a:tr h="523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American Sign Language</a:t>
                      </a:r>
                      <a:endParaRPr lang="en-US" sz="18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995273"/>
                  </a:ext>
                </a:extLst>
              </a:tr>
              <a:tr h="2843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Other</a:t>
                      </a:r>
                      <a:endParaRPr lang="en-US" sz="18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3%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42811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273F54-89F1-A6ED-7BB3-6179DF99A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45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F4D4C9-083B-F5F1-5127-AC9443EDC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Does the case manager/service coordinator listen to your family’s choices and opinions?</a:t>
            </a:r>
          </a:p>
          <a:p>
            <a:pPr lvl="1"/>
            <a:r>
              <a:rPr lang="en-US" dirty="0"/>
              <a:t>Always		</a:t>
            </a:r>
            <a:r>
              <a:rPr lang="en-US" dirty="0">
                <a:solidFill>
                  <a:srgbClr val="0070C0"/>
                </a:solidFill>
              </a:rPr>
              <a:t>State Average 48%</a:t>
            </a:r>
            <a:r>
              <a:rPr lang="en-US" dirty="0"/>
              <a:t>		</a:t>
            </a:r>
            <a:r>
              <a:rPr lang="en-US" dirty="0">
                <a:solidFill>
                  <a:srgbClr val="00B050"/>
                </a:solidFill>
              </a:rPr>
              <a:t>VMRC Average 54%</a:t>
            </a:r>
          </a:p>
          <a:p>
            <a:pPr lvl="1"/>
            <a:r>
              <a:rPr lang="en-US" dirty="0"/>
              <a:t>Usually		</a:t>
            </a:r>
            <a:r>
              <a:rPr lang="en-US" dirty="0">
                <a:solidFill>
                  <a:srgbClr val="0070C0"/>
                </a:solidFill>
              </a:rPr>
              <a:t>State Average 24%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14%</a:t>
            </a:r>
          </a:p>
          <a:p>
            <a:pPr lvl="1"/>
            <a:r>
              <a:rPr lang="en-US" dirty="0"/>
              <a:t>Seldom/never	</a:t>
            </a:r>
            <a:r>
              <a:rPr lang="en-US" dirty="0">
                <a:solidFill>
                  <a:srgbClr val="0070C0"/>
                </a:solidFill>
              </a:rPr>
              <a:t>State Average 9%		VMRC Average 7%</a:t>
            </a:r>
          </a:p>
          <a:p>
            <a:r>
              <a:rPr lang="en-US" dirty="0"/>
              <a:t>Do the support workers speak to you in your preferred language?</a:t>
            </a:r>
          </a:p>
          <a:p>
            <a:pPr lvl="1"/>
            <a:r>
              <a:rPr lang="en-US" dirty="0"/>
              <a:t>Yes, they speak in preferred language</a:t>
            </a:r>
          </a:p>
          <a:p>
            <a:pPr marL="393182" lvl="1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0070C0"/>
                </a:solidFill>
              </a:rPr>
              <a:t>State Average 84%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76%</a:t>
            </a:r>
          </a:p>
          <a:p>
            <a:pPr lvl="1"/>
            <a:r>
              <a:rPr lang="en-US" dirty="0"/>
              <a:t>Yes, but only through a translator</a:t>
            </a:r>
          </a:p>
          <a:p>
            <a:pPr marL="630921" lvl="2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0070C0"/>
                </a:solidFill>
              </a:rPr>
              <a:t>State Average 1%		VMRC Average 1%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rgbClr val="0070C0"/>
                </a:solidFill>
              </a:rPr>
              <a:t>State Average 2%		VMRC Average 1%</a:t>
            </a:r>
          </a:p>
          <a:p>
            <a:pPr lvl="1"/>
            <a:r>
              <a:rPr lang="en-US" dirty="0"/>
              <a:t>Don’t Know	</a:t>
            </a:r>
            <a:r>
              <a:rPr lang="en-US" dirty="0">
                <a:solidFill>
                  <a:srgbClr val="0070C0"/>
                </a:solidFill>
              </a:rPr>
              <a:t>State Average 3%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11%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03A506-5902-E081-2E87-D3074EEC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19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4676C4-D36E-72BB-08B0-2EBE4E6C0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 Guardian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4148434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359228-9BD5-43F9-964C-3B4C869CD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8036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entury Schoolbook" panose="02040604050505020304" pitchFamily="18" charset="0"/>
              </a:rPr>
              <a:t>The National Core Indicators (NCI) Survey is used by the California Department of Developmental Services and Regional Centers to assess performance in services and supports provided to people with intellectual/developmental disabilities (I/DD).  </a:t>
            </a:r>
          </a:p>
          <a:p>
            <a:pPr marL="0" indent="0">
              <a:buNone/>
            </a:pPr>
            <a:endParaRPr lang="en-US" sz="32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Century Schoolbook" panose="02040604050505020304" pitchFamily="18" charset="0"/>
              </a:rPr>
              <a:t>The NCI survey has been used in California since 2010 as a requirement by the Welfare and Institutions Code, Section 4571 to implement a nation-wide quality assessment survey.</a:t>
            </a:r>
          </a:p>
          <a:p>
            <a:pPr marL="109725" indent="0">
              <a:buNone/>
            </a:pPr>
            <a:endParaRPr lang="en-US" sz="3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0292AB-07D6-4641-A5EB-C906D8B7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1095E6-A6BD-49DA-B99C-527E3DCD9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914400"/>
          </a:xfrm>
        </p:spPr>
        <p:txBody>
          <a:bodyPr>
            <a:normAutofit/>
          </a:bodyPr>
          <a:lstStyle/>
          <a:p>
            <a:r>
              <a:rPr lang="en-US" sz="4000" dirty="0">
                <a:effectLst/>
                <a:latin typeface="Century Schoolbook" panose="02040604050505020304" pitchFamily="18" charset="0"/>
              </a:rPr>
              <a:t>What is NCI?</a:t>
            </a:r>
          </a:p>
        </p:txBody>
      </p:sp>
    </p:spTree>
    <p:extLst>
      <p:ext uri="{BB962C8B-B14F-4D97-AF65-F5344CB8AC3E}">
        <p14:creationId xmlns:p14="http://schemas.microsoft.com/office/powerpoint/2010/main" val="1918212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403636-7DC4-BA1D-5A99-F4C3DD35E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Does your family member do things in the community?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76%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65%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18%	</a:t>
            </a:r>
            <a:r>
              <a:rPr lang="en-US" dirty="0"/>
              <a:t>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26%</a:t>
            </a:r>
          </a:p>
          <a:p>
            <a:r>
              <a:rPr lang="en-US" dirty="0"/>
              <a:t>Do you feel that services and supports have made a positive difference in the life of your family member?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88%	</a:t>
            </a:r>
            <a:r>
              <a:rPr lang="en-US" dirty="0"/>
              <a:t>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83%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5%		VMRC Average 6%</a:t>
            </a:r>
          </a:p>
          <a:p>
            <a:r>
              <a:rPr lang="en-US" dirty="0"/>
              <a:t>Are services and supports helping your family member to live a good life?</a:t>
            </a:r>
          </a:p>
          <a:p>
            <a:pPr lvl="1"/>
            <a:r>
              <a:rPr lang="en-US" dirty="0"/>
              <a:t>Yes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85%</a:t>
            </a:r>
            <a:r>
              <a:rPr lang="en-US" dirty="0"/>
              <a:t>	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VMRC Average 74%</a:t>
            </a:r>
          </a:p>
          <a:p>
            <a:pPr lvl="1"/>
            <a:r>
              <a:rPr lang="en-US" dirty="0"/>
              <a:t>No		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 5%		VMRC Average 4%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F4EC55-CB1E-EAD7-EF96-9AFFF0B71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89C6D3-0851-8DF5-7A30-9F5195A64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 Guardian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35286916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914400"/>
            <a:ext cx="10972800" cy="537130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2000"/>
              </a:spcBef>
              <a:spcAft>
                <a:spcPts val="200"/>
              </a:spcAft>
            </a:pPr>
            <a:r>
              <a:rPr lang="en-US" sz="3700" dirty="0">
                <a:latin typeface="Century Schoolbook" panose="02040604050505020304" pitchFamily="18" charset="0"/>
              </a:rPr>
              <a:t>Information and Planning</a:t>
            </a:r>
          </a:p>
          <a:p>
            <a:pPr>
              <a:lnSpc>
                <a:spcPct val="110000"/>
              </a:lnSpc>
              <a:spcBef>
                <a:spcPts val="2000"/>
              </a:spcBef>
              <a:spcAft>
                <a:spcPts val="200"/>
              </a:spcAft>
            </a:pPr>
            <a:r>
              <a:rPr lang="en-US" sz="3700" dirty="0">
                <a:latin typeface="Century Schoolbook" panose="02040604050505020304" pitchFamily="18" charset="0"/>
              </a:rPr>
              <a:t>Access and Delivery of Support</a:t>
            </a:r>
          </a:p>
          <a:p>
            <a:pPr>
              <a:lnSpc>
                <a:spcPct val="110000"/>
              </a:lnSpc>
              <a:spcBef>
                <a:spcPts val="2000"/>
              </a:spcBef>
              <a:spcAft>
                <a:spcPts val="200"/>
              </a:spcAft>
            </a:pPr>
            <a:r>
              <a:rPr lang="en-US" sz="3700" dirty="0">
                <a:latin typeface="Century Schoolbook" panose="02040604050505020304" pitchFamily="18" charset="0"/>
              </a:rPr>
              <a:t>Choices Decision-Making and Control</a:t>
            </a:r>
          </a:p>
          <a:p>
            <a:pPr>
              <a:lnSpc>
                <a:spcPct val="110000"/>
              </a:lnSpc>
              <a:spcBef>
                <a:spcPts val="2000"/>
              </a:spcBef>
              <a:spcAft>
                <a:spcPts val="200"/>
              </a:spcAft>
            </a:pPr>
            <a:r>
              <a:rPr lang="en-US" sz="3700" dirty="0">
                <a:latin typeface="Century Schoolbook" panose="02040604050505020304" pitchFamily="18" charset="0"/>
              </a:rPr>
              <a:t>Community Participation</a:t>
            </a:r>
          </a:p>
          <a:p>
            <a:pPr>
              <a:lnSpc>
                <a:spcPct val="110000"/>
              </a:lnSpc>
              <a:spcBef>
                <a:spcPts val="2000"/>
              </a:spcBef>
              <a:spcAft>
                <a:spcPts val="200"/>
              </a:spcAft>
            </a:pPr>
            <a:r>
              <a:rPr lang="en-US" sz="3700" dirty="0">
                <a:latin typeface="Century Schoolbook" panose="02040604050505020304" pitchFamily="18" charset="0"/>
              </a:rPr>
              <a:t>Satisfaction</a:t>
            </a:r>
            <a:endParaRPr lang="en-US" sz="3300" dirty="0">
              <a:latin typeface="Century Schoolbook" panose="02040604050505020304" pitchFamily="18" charset="0"/>
            </a:endParaRPr>
          </a:p>
          <a:p>
            <a:pPr marL="109725" indent="0">
              <a:spcBef>
                <a:spcPts val="2000"/>
              </a:spcBef>
              <a:spcAft>
                <a:spcPts val="200"/>
              </a:spcAft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6896" y="-152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effectLst/>
                <a:latin typeface="Century Schoolbook" panose="02040604050505020304" pitchFamily="18" charset="0"/>
              </a:rPr>
              <a:t>Areas for Planning and Improvement</a:t>
            </a:r>
          </a:p>
        </p:txBody>
      </p:sp>
    </p:spTree>
    <p:extLst>
      <p:ext uri="{BB962C8B-B14F-4D97-AF65-F5344CB8AC3E}">
        <p14:creationId xmlns:p14="http://schemas.microsoft.com/office/powerpoint/2010/main" val="3600299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4465" y="1080678"/>
            <a:ext cx="11201400" cy="524392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Century Schoolbook" panose="02040604050505020304" pitchFamily="18" charset="0"/>
              </a:rPr>
              <a:t>VMRC values NCI as a way to support long term planning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Century Schoolbook" panose="020406040505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entury Schoolbook" panose="02040604050505020304" pitchFamily="18" charset="0"/>
              </a:rPr>
              <a:t>Ideas for improvement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Engage our DEI incitive agency wide to help improve communication, understanding lived experiences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Focus on hiring new staff that are diverse in languages spoke and have different lived experiences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Hiring a Benefits Counselor to expand understand access to community recourses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Expand developing Service Coordinator training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Collaborate with SAC6 for trainings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Collaborate with CHOICES conference to provide training on focused topics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Collaborate to create media informational clips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Continue to encourage Person Centered Planning for everyone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entury Schoolbook" panose="02040604050505020304" pitchFamily="18" charset="0"/>
              </a:rPr>
              <a:t>Engage Person Centered Thinking Trainers to assist with trainings </a:t>
            </a:r>
          </a:p>
          <a:p>
            <a:pPr marL="109725" indent="0">
              <a:spcBef>
                <a:spcPts val="0"/>
              </a:spcBef>
              <a:buNone/>
            </a:pPr>
            <a:endParaRPr lang="en-US" sz="1700" dirty="0">
              <a:latin typeface="Century Schoolbook" panose="02040604050505020304" pitchFamily="18" charset="0"/>
            </a:endParaRP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-62322"/>
            <a:ext cx="10972800" cy="1143000"/>
          </a:xfrm>
        </p:spPr>
        <p:txBody>
          <a:bodyPr/>
          <a:lstStyle/>
          <a:p>
            <a:r>
              <a:rPr lang="en-US" dirty="0">
                <a:effectLst/>
                <a:latin typeface="Century Schoolbook" panose="02040604050505020304" pitchFamily="18" charset="0"/>
              </a:rPr>
              <a:t>Strategic Planning</a:t>
            </a:r>
          </a:p>
        </p:txBody>
      </p:sp>
    </p:spTree>
    <p:extLst>
      <p:ext uri="{BB962C8B-B14F-4D97-AF65-F5344CB8AC3E}">
        <p14:creationId xmlns:p14="http://schemas.microsoft.com/office/powerpoint/2010/main" val="30604988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latin typeface="Century Schoolbook" panose="02040604050505020304" pitchFamily="18" charset="0"/>
              </a:rPr>
              <a:t>Additional NCI Resources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BE14DC-1236-4BF0-A874-93BAF5089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438"/>
            <a:ext cx="11864976" cy="46451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Century Schoolbook" panose="02040604050505020304" pitchFamily="18" charset="0"/>
              </a:rPr>
              <a:t>NCI Information Portal</a:t>
            </a:r>
          </a:p>
          <a:p>
            <a:pPr lvl="1"/>
            <a:r>
              <a:rPr lang="en-US" sz="2200" dirty="0">
                <a:latin typeface="Century Schoolbook" panose="02040604050505020304" pitchFamily="18" charset="0"/>
                <a:hlinkClick r:id="rId3"/>
              </a:rPr>
              <a:t>https://www.dds.ca.gov/rc/nci/</a:t>
            </a:r>
            <a:r>
              <a:rPr lang="en-US" sz="2200" dirty="0">
                <a:latin typeface="Century Schoolbook" panose="02040604050505020304" pitchFamily="18" charset="0"/>
              </a:rPr>
              <a:t> </a:t>
            </a:r>
          </a:p>
          <a:p>
            <a:pPr marL="393182" lvl="1" indent="0">
              <a:buNone/>
            </a:pPr>
            <a:endParaRPr lang="en-US" sz="12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Century Schoolbook" panose="02040604050505020304" pitchFamily="18" charset="0"/>
              </a:rPr>
              <a:t>Frequently Asked Questions</a:t>
            </a:r>
          </a:p>
          <a:p>
            <a:pPr lvl="1"/>
            <a:r>
              <a:rPr lang="en-US" sz="2200" dirty="0">
                <a:latin typeface="Century Schoolbook" panose="02040604050505020304" pitchFamily="18" charset="0"/>
                <a:hlinkClick r:id="rId4"/>
              </a:rPr>
              <a:t>https://www.dds.ca.gov/rc/nci/quality-assessment-faq/</a:t>
            </a:r>
            <a:r>
              <a:rPr lang="en-US" sz="2200" dirty="0">
                <a:latin typeface="Century Schoolbook" panose="02040604050505020304" pitchFamily="18" charset="0"/>
              </a:rPr>
              <a:t> </a:t>
            </a:r>
          </a:p>
          <a:p>
            <a:pPr marL="393182" lvl="1" indent="0">
              <a:buNone/>
            </a:pPr>
            <a:endParaRPr lang="en-US" sz="12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Century Schoolbook" panose="02040604050505020304" pitchFamily="18" charset="0"/>
              </a:rPr>
              <a:t>10 Easy Steps User-Friendly Guide</a:t>
            </a:r>
          </a:p>
          <a:p>
            <a:pPr lvl="1"/>
            <a:r>
              <a:rPr lang="en-US" sz="2200" dirty="0">
                <a:latin typeface="Century Schoolbook" panose="02040604050505020304" pitchFamily="18" charset="0"/>
                <a:hlinkClick r:id="rId5"/>
              </a:rPr>
              <a:t>https://www.dds.ca.gov/wpcontent/uploads/2019/02/NCI_TenEasySteps_20190212.pdf</a:t>
            </a:r>
            <a:endParaRPr lang="en-US" sz="2200" dirty="0">
              <a:latin typeface="Century Schoolbook" panose="02040604050505020304" pitchFamily="18" charset="0"/>
            </a:endParaRPr>
          </a:p>
          <a:p>
            <a:pPr marL="393182" lvl="1" indent="0">
              <a:buNone/>
            </a:pPr>
            <a:endParaRPr lang="en-US" sz="12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Century Schoolbook" panose="02040604050505020304" pitchFamily="18" charset="0"/>
              </a:rPr>
              <a:t>Interactive Dashboards</a:t>
            </a:r>
          </a:p>
          <a:p>
            <a:pPr lvl="1"/>
            <a:r>
              <a:rPr lang="en-US" sz="2200" dirty="0">
                <a:latin typeface="Century Schoolbook" panose="02040604050505020304" pitchFamily="18" charset="0"/>
              </a:rPr>
              <a:t>Overview - </a:t>
            </a:r>
            <a:r>
              <a:rPr lang="en-US" sz="2200" dirty="0">
                <a:latin typeface="Century Schoolbook" panose="02040604050505020304" pitchFamily="18" charset="0"/>
                <a:hlinkClick r:id="rId6"/>
              </a:rPr>
              <a:t>https://www.dds.ca.gov/rc/nci/nci-domain-dashboards</a:t>
            </a:r>
          </a:p>
          <a:p>
            <a:pPr lvl="1"/>
            <a:r>
              <a:rPr lang="en-US" sz="2200" dirty="0">
                <a:latin typeface="Century Schoolbook" panose="02040604050505020304" pitchFamily="18" charset="0"/>
              </a:rPr>
              <a:t>Comprehensive - </a:t>
            </a:r>
            <a:r>
              <a:rPr lang="en-US" sz="2200" dirty="0">
                <a:latin typeface="Century Schoolbook" panose="02040604050505020304" pitchFamily="18" charset="0"/>
                <a:hlinkClick r:id="rId6"/>
              </a:rPr>
              <a:t>https://www.dds.ca.gov/rc/nci/nci-interactive-dashboard/</a:t>
            </a:r>
            <a:endParaRPr lang="en-US" sz="2200" dirty="0">
              <a:latin typeface="Century Schoolbook" panose="02040604050505020304" pitchFamily="18" charset="0"/>
            </a:endParaRPr>
          </a:p>
          <a:p>
            <a:pPr marL="393182" lvl="1" indent="0">
              <a:buNone/>
            </a:pPr>
            <a:endParaRPr lang="en-US" sz="12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Century Schoolbook" panose="02040604050505020304" pitchFamily="18" charset="0"/>
              </a:rPr>
              <a:t>Regional Center NCI Reports</a:t>
            </a:r>
          </a:p>
          <a:p>
            <a:pPr lvl="1"/>
            <a:r>
              <a:rPr lang="en-US" sz="2200" dirty="0">
                <a:latin typeface="Century Schoolbook" panose="02040604050505020304" pitchFamily="18" charset="0"/>
                <a:hlinkClick r:id="rId7"/>
              </a:rPr>
              <a:t>https://www.dds.ca.gov/rc/nci/reports/</a:t>
            </a:r>
            <a:r>
              <a:rPr lang="en-US" sz="2200" dirty="0">
                <a:latin typeface="Century Schoolbook" panose="02040604050505020304" pitchFamily="18" charset="0"/>
              </a:rPr>
              <a:t> </a:t>
            </a:r>
          </a:p>
          <a:p>
            <a:pPr marL="274314" lvl="1" indent="0">
              <a:buNone/>
            </a:pPr>
            <a:endParaRPr lang="en-US" sz="2200" dirty="0"/>
          </a:p>
          <a:p>
            <a:pPr lvl="1"/>
            <a:endParaRPr lang="en-US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8960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24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B09EC17-592E-409F-86C8-FE5F8CCB5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2000"/>
            <a:ext cx="102108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  <p:pic>
        <p:nvPicPr>
          <p:cNvPr id="4" name="Picture 3" descr="A pile of papers with question marks&#10;&#10;Description automatically generated">
            <a:extLst>
              <a:ext uri="{FF2B5EF4-FFF2-40B4-BE49-F238E27FC236}">
                <a16:creationId xmlns:a16="http://schemas.microsoft.com/office/drawing/2014/main" id="{86333D9A-5B4B-A2E1-355E-1005C1BE7C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35952" y="120090"/>
            <a:ext cx="10920096" cy="645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432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3</a:t>
            </a:fld>
            <a:endParaRPr lang="en-US"/>
          </a:p>
        </p:txBody>
      </p:sp>
      <p:pic>
        <p:nvPicPr>
          <p:cNvPr id="5" name="Online Media 3" title="Why is the NCI important? with subtitles">
            <a:hlinkClick r:id="" action="ppaction://media"/>
            <a:extLst>
              <a:ext uri="{FF2B5EF4-FFF2-40B4-BE49-F238E27FC236}">
                <a16:creationId xmlns:a16="http://schemas.microsoft.com/office/drawing/2014/main" id="{6AD76D2C-4345-4163-96E1-D3D02158115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392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7CD12E-A90B-49C2-A29B-676FC138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26956B-A310-4034-924D-36F01EE35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6" y="381000"/>
            <a:ext cx="10972800" cy="640080"/>
          </a:xfrm>
        </p:spPr>
        <p:txBody>
          <a:bodyPr anchor="t">
            <a:noAutofit/>
          </a:bodyPr>
          <a:lstStyle/>
          <a:p>
            <a:r>
              <a:rPr lang="en-US" sz="4000" dirty="0">
                <a:effectLst/>
                <a:latin typeface="Century Schoolbook" panose="02040604050505020304" pitchFamily="18" charset="0"/>
              </a:rPr>
              <a:t>What is the NCI Survey?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A059458C-72F4-4117-B07A-3F8575D2E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6" y="1451532"/>
            <a:ext cx="10972800" cy="4525963"/>
          </a:xfrm>
        </p:spPr>
        <p:txBody>
          <a:bodyPr anchor="ctr">
            <a:normAutofit lnSpcReduction="10000"/>
          </a:bodyPr>
          <a:lstStyle/>
          <a:p>
            <a:r>
              <a:rPr lang="en-US" sz="2800" dirty="0">
                <a:solidFill>
                  <a:srgbClr val="111111"/>
                </a:solidFill>
                <a:latin typeface="Century Schoolbook" panose="02040604050505020304" pitchFamily="18" charset="0"/>
              </a:rPr>
              <a:t>The National Core Indicators (NCI) Survey gives individuals with intellectual/developmental disabilities (I/DD) and their families the opportunity to voluntarily and confidentially participate in surveys to share their experiences on access to and use of regional center and community services.</a:t>
            </a:r>
          </a:p>
          <a:p>
            <a:pPr marL="109725" indent="0">
              <a:buNone/>
            </a:pPr>
            <a:endParaRPr lang="en-US" sz="2000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pPr lvl="1"/>
            <a:r>
              <a:rPr lang="en-US" sz="2800" dirty="0">
                <a:latin typeface="Century Schoolbook" panose="02040604050505020304" pitchFamily="18" charset="0"/>
                <a:cs typeface="Lucida Sans" panose="020B0602040502020204" pitchFamily="34" charset="0"/>
              </a:rPr>
              <a:t>Survey responses help California learn how it is doing compared to other states.</a:t>
            </a:r>
          </a:p>
          <a:p>
            <a:pPr marL="393182" lvl="1" indent="0">
              <a:buNone/>
            </a:pPr>
            <a:endParaRPr lang="en-US" sz="2000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pPr lvl="1"/>
            <a:r>
              <a:rPr lang="en-US" sz="2800" dirty="0">
                <a:solidFill>
                  <a:srgbClr val="111111"/>
                </a:solidFill>
                <a:latin typeface="Century Schoolbook" panose="02040604050505020304" pitchFamily="18" charset="0"/>
              </a:rPr>
              <a:t>Survey responses help the regional centers see what they are doing well and what they can improve.</a:t>
            </a:r>
          </a:p>
        </p:txBody>
      </p:sp>
    </p:spTree>
    <p:extLst>
      <p:ext uri="{BB962C8B-B14F-4D97-AF65-F5344CB8AC3E}">
        <p14:creationId xmlns:p14="http://schemas.microsoft.com/office/powerpoint/2010/main" val="226790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59458C-72F4-4117-B07A-3F8575D2E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28" y="1143000"/>
            <a:ext cx="10972800" cy="4931827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1900" b="1" u="sng" dirty="0">
                <a:latin typeface="Century Schoolbook" panose="02040604050505020304" pitchFamily="18" charset="0"/>
                <a:cs typeface="Lucida Sans" panose="020B0602040502020204" pitchFamily="34" charset="0"/>
              </a:rPr>
              <a:t>Adult In-Person Survey</a:t>
            </a:r>
            <a:r>
              <a:rPr lang="en-US" sz="1900" i="1" dirty="0">
                <a:latin typeface="Century Schoolbook" panose="02040604050505020304" pitchFamily="18" charset="0"/>
                <a:cs typeface="Lucida Sans" panose="020B0602040502020204" pitchFamily="34" charset="0"/>
              </a:rPr>
              <a:t> (formally known as the Adult Consumer Survey)</a:t>
            </a:r>
          </a:p>
          <a:p>
            <a:pPr marL="346075" indent="0">
              <a:buNone/>
            </a:pPr>
            <a:endParaRPr lang="en-US" sz="700" dirty="0">
              <a:latin typeface="Century Schoolbook" panose="02040604050505020304" pitchFamily="18" charset="0"/>
            </a:endParaRPr>
          </a:p>
          <a:p>
            <a:pPr marL="346075" indent="0">
              <a:buNone/>
            </a:pPr>
            <a:r>
              <a:rPr lang="en-US" sz="1900" dirty="0">
                <a:latin typeface="Century Schoolbook" panose="02040604050505020304" pitchFamily="18" charset="0"/>
              </a:rPr>
              <a:t>The Adult In-Person Survey is conducted face-to-face with an individual who is 18 years or older and receives at least one service from the regional center, in addition to case management.</a:t>
            </a:r>
          </a:p>
          <a:p>
            <a:pPr marL="109725" indent="0">
              <a:buNone/>
            </a:pPr>
            <a:endParaRPr lang="en-US" sz="1500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r>
              <a:rPr lang="en-US" sz="1900" b="1" u="sng" dirty="0">
                <a:latin typeface="Century Schoolbook" panose="02040604050505020304" pitchFamily="18" charset="0"/>
                <a:cs typeface="Lucida Sans" panose="020B0602040502020204" pitchFamily="34" charset="0"/>
              </a:rPr>
              <a:t>Child Family Survey</a:t>
            </a:r>
            <a:endParaRPr lang="en-US" sz="1900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pPr marL="109725" indent="0">
              <a:buNone/>
            </a:pPr>
            <a:endParaRPr lang="en-US" sz="600" dirty="0">
              <a:latin typeface="Century Schoolbook" panose="02040604050505020304" pitchFamily="18" charset="0"/>
            </a:endParaRPr>
          </a:p>
          <a:p>
            <a:pPr marL="346075" indent="0">
              <a:buNone/>
            </a:pPr>
            <a:r>
              <a:rPr lang="en-US" sz="1900" dirty="0">
                <a:latin typeface="Century Schoolbook" panose="02040604050505020304" pitchFamily="18" charset="0"/>
              </a:rPr>
              <a:t>The Child Family Survey is a written survey that is completed by families of a child (ages 3-17 years old) who lives with them and receives at least one service from a regional center, in addition to case management.</a:t>
            </a:r>
          </a:p>
          <a:p>
            <a:endParaRPr lang="en-US" sz="1500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r>
              <a:rPr lang="en-US" sz="1900" b="1" u="sng" dirty="0">
                <a:latin typeface="Century Schoolbook" panose="02040604050505020304" pitchFamily="18" charset="0"/>
                <a:cs typeface="Lucida Sans" panose="020B0602040502020204" pitchFamily="34" charset="0"/>
              </a:rPr>
              <a:t>Adult Family Survey</a:t>
            </a:r>
          </a:p>
          <a:p>
            <a:pPr marL="109725" indent="0">
              <a:buNone/>
            </a:pPr>
            <a:endParaRPr lang="en-US" sz="500" dirty="0">
              <a:latin typeface="Century Schoolbook" panose="02040604050505020304" pitchFamily="18" charset="0"/>
            </a:endParaRPr>
          </a:p>
          <a:p>
            <a:pPr marL="346075" indent="0">
              <a:buNone/>
            </a:pPr>
            <a:r>
              <a:rPr lang="en-US" sz="1900" dirty="0">
                <a:latin typeface="Century Schoolbook" panose="02040604050505020304" pitchFamily="18" charset="0"/>
              </a:rPr>
              <a:t>The Adult Family Survey is  written survey that is completed by families of an adult (age 18 and over) who lives with them and receives at least one service from a regional center, in addition to case management.</a:t>
            </a:r>
          </a:p>
          <a:p>
            <a:endParaRPr lang="en-US" sz="1500" b="1" u="sng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r>
              <a:rPr lang="en-US" sz="1900" b="1" u="sng" dirty="0">
                <a:latin typeface="Century Schoolbook" panose="02040604050505020304" pitchFamily="18" charset="0"/>
                <a:cs typeface="Lucida Sans" panose="020B0602040502020204" pitchFamily="34" charset="0"/>
              </a:rPr>
              <a:t>Family Guardian Survey</a:t>
            </a:r>
          </a:p>
          <a:p>
            <a:pPr marL="109725" indent="0">
              <a:buNone/>
            </a:pPr>
            <a:endParaRPr lang="en-US" sz="500" b="1" u="sng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  <a:p>
            <a:pPr marL="346075" indent="0">
              <a:buNone/>
            </a:pPr>
            <a:r>
              <a:rPr lang="en-US" sz="1900" dirty="0">
                <a:latin typeface="Century Schoolbook" panose="02040604050505020304" pitchFamily="18" charset="0"/>
              </a:rPr>
              <a:t>The Family Guardian Survey is a written survey that is completed by families and conservators of individuals (age 18 and over) who live in a community placement setting, and receive at least one service from a regional center, in addition to case management.</a:t>
            </a:r>
          </a:p>
          <a:p>
            <a:endParaRPr lang="en-US" sz="1700" dirty="0">
              <a:latin typeface="Century Schoolbook" panose="02040604050505020304" pitchFamily="18" charset="0"/>
              <a:cs typeface="Lucida Sans" panose="020B06020405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7CD12E-A90B-49C2-A29B-676FC138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26956B-A310-4034-924D-36F01EE35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28" y="25667"/>
            <a:ext cx="11277600" cy="914400"/>
          </a:xfrm>
        </p:spPr>
        <p:txBody>
          <a:bodyPr>
            <a:noAutofit/>
          </a:bodyPr>
          <a:lstStyle/>
          <a:p>
            <a:r>
              <a:rPr lang="en-US" sz="3000" dirty="0">
                <a:effectLst/>
                <a:latin typeface="Century Schoolbook" panose="02040604050505020304" pitchFamily="18" charset="0"/>
              </a:rPr>
              <a:t>There are four types of NCI surveys used in California:</a:t>
            </a:r>
          </a:p>
        </p:txBody>
      </p:sp>
    </p:spTree>
    <p:extLst>
      <p:ext uri="{BB962C8B-B14F-4D97-AF65-F5344CB8AC3E}">
        <p14:creationId xmlns:p14="http://schemas.microsoft.com/office/powerpoint/2010/main" val="27021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A5A54D-BF83-478E-8E2C-4235337F9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ACB7F0-DC0D-4560-8A72-7622C839B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2296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ffectLst/>
                <a:latin typeface="Century Schoolbook" panose="02040604050505020304" pitchFamily="18" charset="0"/>
              </a:rPr>
              <a:t>NCI Survey Cycle </a:t>
            </a:r>
          </a:p>
        </p:txBody>
      </p:sp>
      <p:pic>
        <p:nvPicPr>
          <p:cNvPr id="8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75360"/>
            <a:ext cx="9601200" cy="495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203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BC39F-BB60-2731-6286-A6ABED16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6F3EAE8-74A3-4217-909B-98F30061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2021-2022 Survey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425540-1E17-E033-65B3-2AB453EDE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Adult Family Survey</a:t>
            </a:r>
          </a:p>
          <a:p>
            <a:endParaRPr lang="en-US" dirty="0"/>
          </a:p>
          <a:p>
            <a:r>
              <a:rPr lang="en-US" dirty="0"/>
              <a:t>Child Family Survey</a:t>
            </a:r>
          </a:p>
          <a:p>
            <a:endParaRPr lang="en-US" dirty="0"/>
          </a:p>
          <a:p>
            <a:r>
              <a:rPr lang="en-US" dirty="0"/>
              <a:t>Family Guardian Survey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Focus for this presentation is on areas that are </a:t>
            </a:r>
            <a:r>
              <a:rPr lang="en-US" dirty="0">
                <a:solidFill>
                  <a:srgbClr val="92D050"/>
                </a:solidFill>
              </a:rPr>
              <a:t>5% above </a:t>
            </a:r>
            <a:r>
              <a:rPr lang="en-US" dirty="0"/>
              <a:t>or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5% below </a:t>
            </a:r>
            <a:r>
              <a:rPr lang="en-US" dirty="0"/>
              <a:t>the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state average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64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B01B-3040-1F44-9F59-740305727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80EC4A-0DCF-7041-38AA-904AD94EA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Adult Family Survey Participants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D7D793-78EB-4F90-ACCA-23ACA7D1C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460709"/>
              </p:ext>
            </p:extLst>
          </p:nvPr>
        </p:nvGraphicFramePr>
        <p:xfrm>
          <a:off x="914400" y="1143000"/>
          <a:ext cx="10439399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6782">
                  <a:extLst>
                    <a:ext uri="{9D8B030D-6E8A-4147-A177-3AD203B41FA5}">
                      <a16:colId xmlns:a16="http://schemas.microsoft.com/office/drawing/2014/main" val="622962975"/>
                    </a:ext>
                  </a:extLst>
                </a:gridCol>
                <a:gridCol w="2210696">
                  <a:extLst>
                    <a:ext uri="{9D8B030D-6E8A-4147-A177-3AD203B41FA5}">
                      <a16:colId xmlns:a16="http://schemas.microsoft.com/office/drawing/2014/main" val="4038497905"/>
                    </a:ext>
                  </a:extLst>
                </a:gridCol>
                <a:gridCol w="1808752">
                  <a:extLst>
                    <a:ext uri="{9D8B030D-6E8A-4147-A177-3AD203B41FA5}">
                      <a16:colId xmlns:a16="http://schemas.microsoft.com/office/drawing/2014/main" val="570865803"/>
                    </a:ext>
                  </a:extLst>
                </a:gridCol>
                <a:gridCol w="1803169">
                  <a:extLst>
                    <a:ext uri="{9D8B030D-6E8A-4147-A177-3AD203B41FA5}">
                      <a16:colId xmlns:a16="http://schemas.microsoft.com/office/drawing/2014/main" val="1115170112"/>
                    </a:ext>
                  </a:extLst>
                </a:gridCol>
              </a:tblGrid>
              <a:tr h="9429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Adult Family Survey FY 21/22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AFS FY 19/20 Average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AFS 21/22 CA Average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VMRC AFS 21/22 Average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608592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Total Survey’s Completed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14621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8032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334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2899609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Does Family Member Live at Home with Respondent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436861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Yes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Data Not Provided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100%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100%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6795018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No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Data Not Provided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981103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Member’s Age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9734250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Mean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33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34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35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379094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Family Member’s Gender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 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851731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Male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62%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59%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59%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488189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>
                          <a:effectLst/>
                        </a:rPr>
                        <a:t>Female</a:t>
                      </a:r>
                      <a:endParaRPr lang="en-US" sz="2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38%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40%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41%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242809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Other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0%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0%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4920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059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312FDB-D800-6BEE-BC9C-EC963BDE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C0A9-09AC-4F96-88DC-0FC0D1392309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89428F-34CD-E575-7A81-240F8048B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3B748081-6659-C166-9907-921AE92451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900417"/>
              </p:ext>
            </p:extLst>
          </p:nvPr>
        </p:nvGraphicFramePr>
        <p:xfrm>
          <a:off x="253206" y="170296"/>
          <a:ext cx="11685588" cy="6517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5352">
                  <a:extLst>
                    <a:ext uri="{9D8B030D-6E8A-4147-A177-3AD203B41FA5}">
                      <a16:colId xmlns:a16="http://schemas.microsoft.com/office/drawing/2014/main" val="3697326020"/>
                    </a:ext>
                  </a:extLst>
                </a:gridCol>
                <a:gridCol w="2464173">
                  <a:extLst>
                    <a:ext uri="{9D8B030D-6E8A-4147-A177-3AD203B41FA5}">
                      <a16:colId xmlns:a16="http://schemas.microsoft.com/office/drawing/2014/main" val="3853513423"/>
                    </a:ext>
                  </a:extLst>
                </a:gridCol>
                <a:gridCol w="2016143">
                  <a:extLst>
                    <a:ext uri="{9D8B030D-6E8A-4147-A177-3AD203B41FA5}">
                      <a16:colId xmlns:a16="http://schemas.microsoft.com/office/drawing/2014/main" val="3953179915"/>
                    </a:ext>
                  </a:extLst>
                </a:gridCol>
                <a:gridCol w="2009920">
                  <a:extLst>
                    <a:ext uri="{9D8B030D-6E8A-4147-A177-3AD203B41FA5}">
                      <a16:colId xmlns:a16="http://schemas.microsoft.com/office/drawing/2014/main" val="556023167"/>
                    </a:ext>
                  </a:extLst>
                </a:gridCol>
              </a:tblGrid>
              <a:tr h="3774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Family Member’s Race and Ethnicity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 AFS FY 19/20 Average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 AFS 21/22 CA Average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 VMRC AFS 21/22 Average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71968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American Indian or Alaska Native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942569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Asian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16%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15%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13%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4268168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Black or African American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9%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265078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Pacific Islander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1343319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White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43%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38%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43%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708607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Hispanic/Latino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37%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41%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35%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774478"/>
                  </a:ext>
                </a:extLst>
              </a:tr>
              <a:tr h="4720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Other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1581940"/>
                  </a:ext>
                </a:extLst>
              </a:tr>
              <a:tr h="505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Prefer not to say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Not on FY 19/20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4%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1067475"/>
                  </a:ext>
                </a:extLst>
              </a:tr>
              <a:tr h="505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Family Member’s Preferred Language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8755158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English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74%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70%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77%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2510282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Spanish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14%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17%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12%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822478"/>
                  </a:ext>
                </a:extLst>
              </a:tr>
              <a:tr h="5376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Chinese (including Mandarin, Cantonese, and </a:t>
                      </a:r>
                      <a:r>
                        <a:rPr lang="en-US" sz="1600" b="0" kern="100" dirty="0" err="1">
                          <a:effectLst/>
                        </a:rPr>
                        <a:t>Hokkien</a:t>
                      </a:r>
                      <a:r>
                        <a:rPr lang="en-US" sz="1600" b="0" kern="100" dirty="0">
                          <a:effectLst/>
                        </a:rPr>
                        <a:t>)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1725800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Tagalog (including Filipino)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7633988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Vietnamese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428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</a:rPr>
                        <a:t>American Sign Language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9639182"/>
                  </a:ext>
                </a:extLst>
              </a:tr>
              <a:tr h="505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Hindi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Not on FY 19/20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6252999"/>
                  </a:ext>
                </a:extLst>
              </a:tr>
              <a:tr h="268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Other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9%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8%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2654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217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26324</TotalTime>
  <Words>2329</Words>
  <Application>Microsoft Office PowerPoint</Application>
  <PresentationFormat>Widescreen</PresentationFormat>
  <Paragraphs>541</Paragraphs>
  <Slides>24</Slides>
  <Notes>13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Aptos</vt:lpstr>
      <vt:lpstr>Calibri</vt:lpstr>
      <vt:lpstr>Century Schoolbook</vt:lpstr>
      <vt:lpstr>Lucida Sans Unicode</vt:lpstr>
      <vt:lpstr>Verdana</vt:lpstr>
      <vt:lpstr>Wingdings 2</vt:lpstr>
      <vt:lpstr>Wingdings 3</vt:lpstr>
      <vt:lpstr>Concourse</vt:lpstr>
      <vt:lpstr>National Core Indicators (NCI)</vt:lpstr>
      <vt:lpstr>What is NCI?</vt:lpstr>
      <vt:lpstr>PowerPoint Presentation</vt:lpstr>
      <vt:lpstr>What is the NCI Survey?</vt:lpstr>
      <vt:lpstr>There are four types of NCI surveys used in California:</vt:lpstr>
      <vt:lpstr>NCI Survey Cycle </vt:lpstr>
      <vt:lpstr>2021-2022 Survey</vt:lpstr>
      <vt:lpstr>Adult Family Survey Participants</vt:lpstr>
      <vt:lpstr>PowerPoint Presentation</vt:lpstr>
      <vt:lpstr>Adult Family Survey Results</vt:lpstr>
      <vt:lpstr>Adult Family Survey Results</vt:lpstr>
      <vt:lpstr>Child Family Survey Participants</vt:lpstr>
      <vt:lpstr>PowerPoint Presentation</vt:lpstr>
      <vt:lpstr>Child Family Survey Results</vt:lpstr>
      <vt:lpstr>Child Family Survey Results</vt:lpstr>
      <vt:lpstr>Child Family Survey Results</vt:lpstr>
      <vt:lpstr>Family Guardian Survey Participants</vt:lpstr>
      <vt:lpstr>PowerPoint Presentation</vt:lpstr>
      <vt:lpstr>Family Guardian Survey Results</vt:lpstr>
      <vt:lpstr>Family Guardian Survey Results</vt:lpstr>
      <vt:lpstr>Areas for Planning and Improvement</vt:lpstr>
      <vt:lpstr>Strategic Planning</vt:lpstr>
      <vt:lpstr>Additional NCI Resources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Wage Rate Adjustment Requests  Negotiated Rate Providers</dc:title>
  <dc:creator>Bette Baber</dc:creator>
  <cp:lastModifiedBy>Angelique Shear</cp:lastModifiedBy>
  <cp:revision>333</cp:revision>
  <cp:lastPrinted>2023-09-07T18:16:03Z</cp:lastPrinted>
  <dcterms:created xsi:type="dcterms:W3CDTF">2014-07-01T03:33:30Z</dcterms:created>
  <dcterms:modified xsi:type="dcterms:W3CDTF">2023-12-12T22:20:08Z</dcterms:modified>
</cp:coreProperties>
</file>