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57" r:id="rId7"/>
    <p:sldId id="258" r:id="rId8"/>
    <p:sldId id="259" r:id="rId9"/>
    <p:sldId id="260" r:id="rId10"/>
    <p:sldId id="261" r:id="rId11"/>
    <p:sldId id="262" r:id="rId12"/>
    <p:sldId id="263"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3F14CD-CDC8-4023-9C63-18AEF031158C}" v="21" dt="2023-12-13T05:27:38.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6" d="100"/>
          <a:sy n="96" d="100"/>
        </p:scale>
        <p:origin x="1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Anderson" userId="f33af51d-6531-415e-883e-8115301a1310" providerId="ADAL" clId="{903F14CD-CDC8-4023-9C63-18AEF031158C}"/>
    <pc:docChg chg="undo custSel addSld modSld">
      <pc:chgData name="Tony Anderson" userId="f33af51d-6531-415e-883e-8115301a1310" providerId="ADAL" clId="{903F14CD-CDC8-4023-9C63-18AEF031158C}" dt="2023-12-13T05:28:21.659" v="979" actId="478"/>
      <pc:docMkLst>
        <pc:docMk/>
      </pc:docMkLst>
      <pc:sldChg chg="addSp delSp modSp mod setBg">
        <pc:chgData name="Tony Anderson" userId="f33af51d-6531-415e-883e-8115301a1310" providerId="ADAL" clId="{903F14CD-CDC8-4023-9C63-18AEF031158C}" dt="2023-12-13T05:05:28.554" v="939" actId="26606"/>
        <pc:sldMkLst>
          <pc:docMk/>
          <pc:sldMk cId="1615017265" sldId="256"/>
        </pc:sldMkLst>
        <pc:spChg chg="mod">
          <ac:chgData name="Tony Anderson" userId="f33af51d-6531-415e-883e-8115301a1310" providerId="ADAL" clId="{903F14CD-CDC8-4023-9C63-18AEF031158C}" dt="2023-12-13T05:05:28.554" v="939" actId="26606"/>
          <ac:spMkLst>
            <pc:docMk/>
            <pc:sldMk cId="1615017265" sldId="256"/>
            <ac:spMk id="2" creationId="{333D77E8-78A3-BA0E-009A-E1A697D866EA}"/>
          </ac:spMkLst>
        </pc:spChg>
        <pc:spChg chg="mod">
          <ac:chgData name="Tony Anderson" userId="f33af51d-6531-415e-883e-8115301a1310" providerId="ADAL" clId="{903F14CD-CDC8-4023-9C63-18AEF031158C}" dt="2023-12-13T05:05:28.554" v="939" actId="26606"/>
          <ac:spMkLst>
            <pc:docMk/>
            <pc:sldMk cId="1615017265" sldId="256"/>
            <ac:spMk id="3" creationId="{79301B52-7303-10C3-4426-2D6DDB53BFFD}"/>
          </ac:spMkLst>
        </pc:spChg>
        <pc:spChg chg="add del">
          <ac:chgData name="Tony Anderson" userId="f33af51d-6531-415e-883e-8115301a1310" providerId="ADAL" clId="{903F14CD-CDC8-4023-9C63-18AEF031158C}" dt="2023-12-13T05:05:22.164" v="935" actId="26606"/>
          <ac:spMkLst>
            <pc:docMk/>
            <pc:sldMk cId="1615017265" sldId="256"/>
            <ac:spMk id="9" creationId="{E91DC736-0EF8-4F87-9146-EBF1D2EE4D3D}"/>
          </ac:spMkLst>
        </pc:spChg>
        <pc:spChg chg="add del">
          <ac:chgData name="Tony Anderson" userId="f33af51d-6531-415e-883e-8115301a1310" providerId="ADAL" clId="{903F14CD-CDC8-4023-9C63-18AEF031158C}" dt="2023-12-13T05:05:22.164" v="935" actId="26606"/>
          <ac:spMkLst>
            <pc:docMk/>
            <pc:sldMk cId="1615017265" sldId="256"/>
            <ac:spMk id="11" creationId="{097CD68E-23E3-4007-8847-CD0944C4F7BE}"/>
          </ac:spMkLst>
        </pc:spChg>
        <pc:spChg chg="add del">
          <ac:chgData name="Tony Anderson" userId="f33af51d-6531-415e-883e-8115301a1310" providerId="ADAL" clId="{903F14CD-CDC8-4023-9C63-18AEF031158C}" dt="2023-12-13T05:05:22.164" v="935" actId="26606"/>
          <ac:spMkLst>
            <pc:docMk/>
            <pc:sldMk cId="1615017265" sldId="256"/>
            <ac:spMk id="13" creationId="{AF2F604E-43BE-4DC3-B983-E071523364F8}"/>
          </ac:spMkLst>
        </pc:spChg>
        <pc:spChg chg="add del">
          <ac:chgData name="Tony Anderson" userId="f33af51d-6531-415e-883e-8115301a1310" providerId="ADAL" clId="{903F14CD-CDC8-4023-9C63-18AEF031158C}" dt="2023-12-13T05:05:22.164" v="935" actId="26606"/>
          <ac:spMkLst>
            <pc:docMk/>
            <pc:sldMk cId="1615017265" sldId="256"/>
            <ac:spMk id="15" creationId="{08C9B587-E65E-4B52-B37C-ABEBB6E87928}"/>
          </ac:spMkLst>
        </pc:spChg>
        <pc:spChg chg="add del">
          <ac:chgData name="Tony Anderson" userId="f33af51d-6531-415e-883e-8115301a1310" providerId="ADAL" clId="{903F14CD-CDC8-4023-9C63-18AEF031158C}" dt="2023-12-13T05:05:28.543" v="938" actId="26606"/>
          <ac:spMkLst>
            <pc:docMk/>
            <pc:sldMk cId="1615017265" sldId="256"/>
            <ac:spMk id="17" creationId="{2A0E4E09-FC02-4ADC-951A-3FFA90B6FE39}"/>
          </ac:spMkLst>
        </pc:spChg>
        <pc:spChg chg="add">
          <ac:chgData name="Tony Anderson" userId="f33af51d-6531-415e-883e-8115301a1310" providerId="ADAL" clId="{903F14CD-CDC8-4023-9C63-18AEF031158C}" dt="2023-12-13T05:05:28.554" v="939" actId="26606"/>
          <ac:spMkLst>
            <pc:docMk/>
            <pc:sldMk cId="1615017265" sldId="256"/>
            <ac:spMk id="23" creationId="{1607EC0B-6F18-4CC6-A161-42CC6FAB22E9}"/>
          </ac:spMkLst>
        </pc:spChg>
        <pc:grpChg chg="add del">
          <ac:chgData name="Tony Anderson" userId="f33af51d-6531-415e-883e-8115301a1310" providerId="ADAL" clId="{903F14CD-CDC8-4023-9C63-18AEF031158C}" dt="2023-12-13T05:05:28.543" v="938" actId="26606"/>
          <ac:grpSpMkLst>
            <pc:docMk/>
            <pc:sldMk cId="1615017265" sldId="256"/>
            <ac:grpSpMk id="19" creationId="{B0A10B5A-315F-4751-BA35-34556B5D2663}"/>
          </ac:grpSpMkLst>
        </pc:grpChg>
        <pc:grpChg chg="add">
          <ac:chgData name="Tony Anderson" userId="f33af51d-6531-415e-883e-8115301a1310" providerId="ADAL" clId="{903F14CD-CDC8-4023-9C63-18AEF031158C}" dt="2023-12-13T05:05:28.554" v="939" actId="26606"/>
          <ac:grpSpMkLst>
            <pc:docMk/>
            <pc:sldMk cId="1615017265" sldId="256"/>
            <ac:grpSpMk id="25" creationId="{2F263D67-9B31-4F2B-B228-27FD3112D7EC}"/>
          </ac:grpSpMkLst>
        </pc:grpChg>
        <pc:picChg chg="add del">
          <ac:chgData name="Tony Anderson" userId="f33af51d-6531-415e-883e-8115301a1310" providerId="ADAL" clId="{903F14CD-CDC8-4023-9C63-18AEF031158C}" dt="2023-12-13T05:05:22.164" v="935" actId="26606"/>
          <ac:picMkLst>
            <pc:docMk/>
            <pc:sldMk cId="1615017265" sldId="256"/>
            <ac:picMk id="5" creationId="{EF79EF56-B048-D1F8-73EF-318FBBC07683}"/>
          </ac:picMkLst>
        </pc:picChg>
        <pc:picChg chg="add del">
          <ac:chgData name="Tony Anderson" userId="f33af51d-6531-415e-883e-8115301a1310" providerId="ADAL" clId="{903F14CD-CDC8-4023-9C63-18AEF031158C}" dt="2023-12-13T05:05:28.543" v="938" actId="26606"/>
          <ac:picMkLst>
            <pc:docMk/>
            <pc:sldMk cId="1615017265" sldId="256"/>
            <ac:picMk id="18" creationId="{C2CED8FE-76A9-3CEC-FDE0-BB991CB97049}"/>
          </ac:picMkLst>
        </pc:picChg>
        <pc:picChg chg="add">
          <ac:chgData name="Tony Anderson" userId="f33af51d-6531-415e-883e-8115301a1310" providerId="ADAL" clId="{903F14CD-CDC8-4023-9C63-18AEF031158C}" dt="2023-12-13T05:05:28.554" v="939" actId="26606"/>
          <ac:picMkLst>
            <pc:docMk/>
            <pc:sldMk cId="1615017265" sldId="256"/>
            <ac:picMk id="24" creationId="{7BC82772-4147-A73C-4C70-B1D44766670D}"/>
          </ac:picMkLst>
        </pc:picChg>
      </pc:sldChg>
      <pc:sldChg chg="addSp delSp modSp mod setBg modAnim">
        <pc:chgData name="Tony Anderson" userId="f33af51d-6531-415e-883e-8115301a1310" providerId="ADAL" clId="{903F14CD-CDC8-4023-9C63-18AEF031158C}" dt="2023-12-13T04:38:06.117" v="257"/>
        <pc:sldMkLst>
          <pc:docMk/>
          <pc:sldMk cId="2370873296" sldId="257"/>
        </pc:sldMkLst>
        <pc:spChg chg="mod">
          <ac:chgData name="Tony Anderson" userId="f33af51d-6531-415e-883e-8115301a1310" providerId="ADAL" clId="{903F14CD-CDC8-4023-9C63-18AEF031158C}" dt="2023-12-13T04:31:20.822" v="178" actId="26606"/>
          <ac:spMkLst>
            <pc:docMk/>
            <pc:sldMk cId="2370873296" sldId="257"/>
            <ac:spMk id="2" creationId="{95039A9E-0D9D-4B73-8033-33CBDCDFFE45}"/>
          </ac:spMkLst>
        </pc:spChg>
        <pc:spChg chg="mod ord">
          <ac:chgData name="Tony Anderson" userId="f33af51d-6531-415e-883e-8115301a1310" providerId="ADAL" clId="{903F14CD-CDC8-4023-9C63-18AEF031158C}" dt="2023-12-13T04:31:20.822" v="178" actId="26606"/>
          <ac:spMkLst>
            <pc:docMk/>
            <pc:sldMk cId="2370873296" sldId="257"/>
            <ac:spMk id="3" creationId="{A8BF6C12-9907-E1DC-1BED-FEFA67515F89}"/>
          </ac:spMkLst>
        </pc:spChg>
        <pc:spChg chg="add mod">
          <ac:chgData name="Tony Anderson" userId="f33af51d-6531-415e-883e-8115301a1310" providerId="ADAL" clId="{903F14CD-CDC8-4023-9C63-18AEF031158C}" dt="2023-12-13T04:36:04.124" v="245" actId="113"/>
          <ac:spMkLst>
            <pc:docMk/>
            <pc:sldMk cId="2370873296" sldId="257"/>
            <ac:spMk id="6" creationId="{BC43C503-F3F1-36E5-52B7-22B88FCB4A70}"/>
          </ac:spMkLst>
        </pc:spChg>
        <pc:spChg chg="add mod">
          <ac:chgData name="Tony Anderson" userId="f33af51d-6531-415e-883e-8115301a1310" providerId="ADAL" clId="{903F14CD-CDC8-4023-9C63-18AEF031158C}" dt="2023-12-13T04:36:41.235" v="248" actId="14100"/>
          <ac:spMkLst>
            <pc:docMk/>
            <pc:sldMk cId="2370873296" sldId="257"/>
            <ac:spMk id="7" creationId="{9288908F-E156-313C-5C88-4383F1B49E25}"/>
          </ac:spMkLst>
        </pc:spChg>
        <pc:spChg chg="add mod">
          <ac:chgData name="Tony Anderson" userId="f33af51d-6531-415e-883e-8115301a1310" providerId="ADAL" clId="{903F14CD-CDC8-4023-9C63-18AEF031158C}" dt="2023-12-13T04:37:01.923" v="251" actId="14100"/>
          <ac:spMkLst>
            <pc:docMk/>
            <pc:sldMk cId="2370873296" sldId="257"/>
            <ac:spMk id="8" creationId="{B6F27DF8-5E76-18D5-D289-DD39DDBB634F}"/>
          </ac:spMkLst>
        </pc:spChg>
        <pc:spChg chg="add mod">
          <ac:chgData name="Tony Anderson" userId="f33af51d-6531-415e-883e-8115301a1310" providerId="ADAL" clId="{903F14CD-CDC8-4023-9C63-18AEF031158C}" dt="2023-12-13T04:37:21.477" v="253" actId="1076"/>
          <ac:spMkLst>
            <pc:docMk/>
            <pc:sldMk cId="2370873296" sldId="257"/>
            <ac:spMk id="9" creationId="{A635B2AB-5DB8-D180-4E1E-9801A403363C}"/>
          </ac:spMkLst>
        </pc:spChg>
        <pc:spChg chg="add del">
          <ac:chgData name="Tony Anderson" userId="f33af51d-6531-415e-883e-8115301a1310" providerId="ADAL" clId="{903F14CD-CDC8-4023-9C63-18AEF031158C}" dt="2023-12-13T04:31:20.822" v="178" actId="26606"/>
          <ac:spMkLst>
            <pc:docMk/>
            <pc:sldMk cId="2370873296" sldId="257"/>
            <ac:spMk id="10" creationId="{1B15ED52-F352-441B-82BF-E0EA34836D08}"/>
          </ac:spMkLst>
        </pc:spChg>
        <pc:spChg chg="add del">
          <ac:chgData name="Tony Anderson" userId="f33af51d-6531-415e-883e-8115301a1310" providerId="ADAL" clId="{903F14CD-CDC8-4023-9C63-18AEF031158C}" dt="2023-12-13T04:31:20.822" v="178" actId="26606"/>
          <ac:spMkLst>
            <pc:docMk/>
            <pc:sldMk cId="2370873296" sldId="257"/>
            <ac:spMk id="12" creationId="{3B2E3793-BFE6-45A2-9B7B-E18844431C99}"/>
          </ac:spMkLst>
        </pc:spChg>
        <pc:spChg chg="add del">
          <ac:chgData name="Tony Anderson" userId="f33af51d-6531-415e-883e-8115301a1310" providerId="ADAL" clId="{903F14CD-CDC8-4023-9C63-18AEF031158C}" dt="2023-12-13T04:31:20.822" v="178" actId="26606"/>
          <ac:spMkLst>
            <pc:docMk/>
            <pc:sldMk cId="2370873296" sldId="257"/>
            <ac:spMk id="14" creationId="{BC4C4868-CB8F-4AF9-9CDB-8108F2C19B67}"/>
          </ac:spMkLst>
        </pc:spChg>
        <pc:spChg chg="add del">
          <ac:chgData name="Tony Anderson" userId="f33af51d-6531-415e-883e-8115301a1310" providerId="ADAL" clId="{903F14CD-CDC8-4023-9C63-18AEF031158C}" dt="2023-12-13T04:31:20.822" v="178" actId="26606"/>
          <ac:spMkLst>
            <pc:docMk/>
            <pc:sldMk cId="2370873296" sldId="257"/>
            <ac:spMk id="16" creationId="{375E0459-6403-40CD-989D-56A4407CA12E}"/>
          </ac:spMkLst>
        </pc:spChg>
        <pc:spChg chg="add del">
          <ac:chgData name="Tony Anderson" userId="f33af51d-6531-415e-883e-8115301a1310" providerId="ADAL" clId="{903F14CD-CDC8-4023-9C63-18AEF031158C}" dt="2023-12-13T04:31:20.822" v="178" actId="26606"/>
          <ac:spMkLst>
            <pc:docMk/>
            <pc:sldMk cId="2370873296" sldId="257"/>
            <ac:spMk id="18" creationId="{53E5B1A8-3AC9-4BD1-9BBC-78CA94F2D1BA}"/>
          </ac:spMkLst>
        </pc:spChg>
        <pc:spChg chg="add del">
          <ac:chgData name="Tony Anderson" userId="f33af51d-6531-415e-883e-8115301a1310" providerId="ADAL" clId="{903F14CD-CDC8-4023-9C63-18AEF031158C}" dt="2023-12-13T04:31:13.320" v="173" actId="26606"/>
          <ac:spMkLst>
            <pc:docMk/>
            <pc:sldMk cId="2370873296" sldId="257"/>
            <ac:spMk id="20" creationId="{2596F992-698C-48C0-9D89-70DA4CE927EF}"/>
          </ac:spMkLst>
        </pc:spChg>
        <pc:spChg chg="add del">
          <ac:chgData name="Tony Anderson" userId="f33af51d-6531-415e-883e-8115301a1310" providerId="ADAL" clId="{903F14CD-CDC8-4023-9C63-18AEF031158C}" dt="2023-12-13T04:31:13.320" v="173" actId="26606"/>
          <ac:spMkLst>
            <pc:docMk/>
            <pc:sldMk cId="2370873296" sldId="257"/>
            <ac:spMk id="21" creationId="{E7BFF8DC-0AE7-4AD2-9B28-2E5F26D62C30}"/>
          </ac:spMkLst>
        </pc:spChg>
        <pc:spChg chg="add del">
          <ac:chgData name="Tony Anderson" userId="f33af51d-6531-415e-883e-8115301a1310" providerId="ADAL" clId="{903F14CD-CDC8-4023-9C63-18AEF031158C}" dt="2023-12-13T04:31:13.320" v="173" actId="26606"/>
          <ac:spMkLst>
            <pc:docMk/>
            <pc:sldMk cId="2370873296" sldId="257"/>
            <ac:spMk id="22" creationId="{7E0162AD-C6E5-4BF8-A453-76ADB36877D3}"/>
          </ac:spMkLst>
        </pc:spChg>
        <pc:spChg chg="add del">
          <ac:chgData name="Tony Anderson" userId="f33af51d-6531-415e-883e-8115301a1310" providerId="ADAL" clId="{903F14CD-CDC8-4023-9C63-18AEF031158C}" dt="2023-12-13T04:30:42" v="163" actId="26606"/>
          <ac:spMkLst>
            <pc:docMk/>
            <pc:sldMk cId="2370873296" sldId="257"/>
            <ac:spMk id="23" creationId="{D7A453D2-15D8-4403-815F-291FA16340D9}"/>
          </ac:spMkLst>
        </pc:spChg>
        <pc:spChg chg="add del">
          <ac:chgData name="Tony Anderson" userId="f33af51d-6531-415e-883e-8115301a1310" providerId="ADAL" clId="{903F14CD-CDC8-4023-9C63-18AEF031158C}" dt="2023-12-13T04:31:18.486" v="175" actId="26606"/>
          <ac:spMkLst>
            <pc:docMk/>
            <pc:sldMk cId="2370873296" sldId="257"/>
            <ac:spMk id="24" creationId="{D7A453D2-15D8-4403-815F-291FA16340D9}"/>
          </ac:spMkLst>
        </pc:spChg>
        <pc:spChg chg="add del">
          <ac:chgData name="Tony Anderson" userId="f33af51d-6531-415e-883e-8115301a1310" providerId="ADAL" clId="{903F14CD-CDC8-4023-9C63-18AEF031158C}" dt="2023-12-13T04:30:42" v="163" actId="26606"/>
          <ac:spMkLst>
            <pc:docMk/>
            <pc:sldMk cId="2370873296" sldId="257"/>
            <ac:spMk id="25" creationId="{8161EA6B-09CA-445B-AB0D-8DF76FA92DEF}"/>
          </ac:spMkLst>
        </pc:spChg>
        <pc:spChg chg="add del">
          <ac:chgData name="Tony Anderson" userId="f33af51d-6531-415e-883e-8115301a1310" providerId="ADAL" clId="{903F14CD-CDC8-4023-9C63-18AEF031158C}" dt="2023-12-13T04:31:18.486" v="175" actId="26606"/>
          <ac:spMkLst>
            <pc:docMk/>
            <pc:sldMk cId="2370873296" sldId="257"/>
            <ac:spMk id="26" creationId="{8161EA6B-09CA-445B-AB0D-8DF76FA92DEF}"/>
          </ac:spMkLst>
        </pc:spChg>
        <pc:spChg chg="add del">
          <ac:chgData name="Tony Anderson" userId="f33af51d-6531-415e-883e-8115301a1310" providerId="ADAL" clId="{903F14CD-CDC8-4023-9C63-18AEF031158C}" dt="2023-12-13T04:30:42" v="163" actId="26606"/>
          <ac:spMkLst>
            <pc:docMk/>
            <pc:sldMk cId="2370873296" sldId="257"/>
            <ac:spMk id="35" creationId="{B8114C98-A349-4111-A123-E8EAB86ABE30}"/>
          </ac:spMkLst>
        </pc:spChg>
        <pc:spChg chg="add del">
          <ac:chgData name="Tony Anderson" userId="f33af51d-6531-415e-883e-8115301a1310" providerId="ADAL" clId="{903F14CD-CDC8-4023-9C63-18AEF031158C}" dt="2023-12-13T04:31:18.486" v="175" actId="26606"/>
          <ac:spMkLst>
            <pc:docMk/>
            <pc:sldMk cId="2370873296" sldId="257"/>
            <ac:spMk id="36" creationId="{B8114C98-A349-4111-A123-E8EAB86ABE30}"/>
          </ac:spMkLst>
        </pc:spChg>
        <pc:spChg chg="add del">
          <ac:chgData name="Tony Anderson" userId="f33af51d-6531-415e-883e-8115301a1310" providerId="ADAL" clId="{903F14CD-CDC8-4023-9C63-18AEF031158C}" dt="2023-12-13T04:30:42" v="163" actId="26606"/>
          <ac:spMkLst>
            <pc:docMk/>
            <pc:sldMk cId="2370873296" sldId="257"/>
            <ac:spMk id="43" creationId="{E2D3D3F2-ABBB-4453-B1C5-1BEBF7E4DD56}"/>
          </ac:spMkLst>
        </pc:spChg>
        <pc:spChg chg="add del">
          <ac:chgData name="Tony Anderson" userId="f33af51d-6531-415e-883e-8115301a1310" providerId="ADAL" clId="{903F14CD-CDC8-4023-9C63-18AEF031158C}" dt="2023-12-13T04:31:18.486" v="175" actId="26606"/>
          <ac:spMkLst>
            <pc:docMk/>
            <pc:sldMk cId="2370873296" sldId="257"/>
            <ac:spMk id="44" creationId="{E2D3D3F2-ABBB-4453-B1C5-1BEBF7E4DD56}"/>
          </ac:spMkLst>
        </pc:spChg>
        <pc:spChg chg="add del">
          <ac:chgData name="Tony Anderson" userId="f33af51d-6531-415e-883e-8115301a1310" providerId="ADAL" clId="{903F14CD-CDC8-4023-9C63-18AEF031158C}" dt="2023-12-13T04:30:42" v="163" actId="26606"/>
          <ac:spMkLst>
            <pc:docMk/>
            <pc:sldMk cId="2370873296" sldId="257"/>
            <ac:spMk id="57" creationId="{773AEA78-C03B-40B7-9D11-DC022119D577}"/>
          </ac:spMkLst>
        </pc:spChg>
        <pc:spChg chg="add del">
          <ac:chgData name="Tony Anderson" userId="f33af51d-6531-415e-883e-8115301a1310" providerId="ADAL" clId="{903F14CD-CDC8-4023-9C63-18AEF031158C}" dt="2023-12-13T04:31:18.486" v="175" actId="26606"/>
          <ac:spMkLst>
            <pc:docMk/>
            <pc:sldMk cId="2370873296" sldId="257"/>
            <ac:spMk id="58" creationId="{773AEA78-C03B-40B7-9D11-DC022119D577}"/>
          </ac:spMkLst>
        </pc:spChg>
        <pc:spChg chg="add del">
          <ac:chgData name="Tony Anderson" userId="f33af51d-6531-415e-883e-8115301a1310" providerId="ADAL" clId="{903F14CD-CDC8-4023-9C63-18AEF031158C}" dt="2023-12-13T04:30:46.729" v="165" actId="26606"/>
          <ac:spMkLst>
            <pc:docMk/>
            <pc:sldMk cId="2370873296" sldId="257"/>
            <ac:spMk id="59" creationId="{66E48AFA-8884-4F68-A44F-D2C1E8609C5A}"/>
          </ac:spMkLst>
        </pc:spChg>
        <pc:spChg chg="add del">
          <ac:chgData name="Tony Anderson" userId="f33af51d-6531-415e-883e-8115301a1310" providerId="ADAL" clId="{903F14CD-CDC8-4023-9C63-18AEF031158C}" dt="2023-12-13T04:30:46.729" v="165" actId="26606"/>
          <ac:spMkLst>
            <pc:docMk/>
            <pc:sldMk cId="2370873296" sldId="257"/>
            <ac:spMk id="60" creationId="{969D19A6-08CB-498C-93EC-3FFB021FC68A}"/>
          </ac:spMkLst>
        </pc:spChg>
        <pc:spChg chg="add del">
          <ac:chgData name="Tony Anderson" userId="f33af51d-6531-415e-883e-8115301a1310" providerId="ADAL" clId="{903F14CD-CDC8-4023-9C63-18AEF031158C}" dt="2023-12-13T04:31:20.814" v="177" actId="26606"/>
          <ac:spMkLst>
            <pc:docMk/>
            <pc:sldMk cId="2370873296" sldId="257"/>
            <ac:spMk id="61" creationId="{700E0F77-E936-4985-B7B1-B9823486AC33}"/>
          </ac:spMkLst>
        </pc:spChg>
        <pc:spChg chg="add del">
          <ac:chgData name="Tony Anderson" userId="f33af51d-6531-415e-883e-8115301a1310" providerId="ADAL" clId="{903F14CD-CDC8-4023-9C63-18AEF031158C}" dt="2023-12-13T04:30:52.738" v="167" actId="26606"/>
          <ac:spMkLst>
            <pc:docMk/>
            <pc:sldMk cId="2370873296" sldId="257"/>
            <ac:spMk id="62" creationId="{D7A453D2-15D8-4403-815F-291FA16340D9}"/>
          </ac:spMkLst>
        </pc:spChg>
        <pc:spChg chg="add del">
          <ac:chgData name="Tony Anderson" userId="f33af51d-6531-415e-883e-8115301a1310" providerId="ADAL" clId="{903F14CD-CDC8-4023-9C63-18AEF031158C}" dt="2023-12-13T04:30:52.738" v="167" actId="26606"/>
          <ac:spMkLst>
            <pc:docMk/>
            <pc:sldMk cId="2370873296" sldId="257"/>
            <ac:spMk id="63" creationId="{8161EA6B-09CA-445B-AB0D-8DF76FA92DEF}"/>
          </ac:spMkLst>
        </pc:spChg>
        <pc:spChg chg="add del">
          <ac:chgData name="Tony Anderson" userId="f33af51d-6531-415e-883e-8115301a1310" providerId="ADAL" clId="{903F14CD-CDC8-4023-9C63-18AEF031158C}" dt="2023-12-13T04:30:52.738" v="167" actId="26606"/>
          <ac:spMkLst>
            <pc:docMk/>
            <pc:sldMk cId="2370873296" sldId="257"/>
            <ac:spMk id="65" creationId="{B8114C98-A349-4111-A123-E8EAB86ABE30}"/>
          </ac:spMkLst>
        </pc:spChg>
        <pc:spChg chg="add del">
          <ac:chgData name="Tony Anderson" userId="f33af51d-6531-415e-883e-8115301a1310" providerId="ADAL" clId="{903F14CD-CDC8-4023-9C63-18AEF031158C}" dt="2023-12-13T04:30:52.738" v="167" actId="26606"/>
          <ac:spMkLst>
            <pc:docMk/>
            <pc:sldMk cId="2370873296" sldId="257"/>
            <ac:spMk id="67" creationId="{E2D3D3F2-ABBB-4453-B1C5-1BEBF7E4DD56}"/>
          </ac:spMkLst>
        </pc:spChg>
        <pc:spChg chg="add del">
          <ac:chgData name="Tony Anderson" userId="f33af51d-6531-415e-883e-8115301a1310" providerId="ADAL" clId="{903F14CD-CDC8-4023-9C63-18AEF031158C}" dt="2023-12-13T04:30:52.738" v="167" actId="26606"/>
          <ac:spMkLst>
            <pc:docMk/>
            <pc:sldMk cId="2370873296" sldId="257"/>
            <ac:spMk id="70" creationId="{773AEA78-C03B-40B7-9D11-DC022119D577}"/>
          </ac:spMkLst>
        </pc:spChg>
        <pc:spChg chg="add del">
          <ac:chgData name="Tony Anderson" userId="f33af51d-6531-415e-883e-8115301a1310" providerId="ADAL" clId="{903F14CD-CDC8-4023-9C63-18AEF031158C}" dt="2023-12-13T04:31:20.814" v="177" actId="26606"/>
          <ac:spMkLst>
            <pc:docMk/>
            <pc:sldMk cId="2370873296" sldId="257"/>
            <ac:spMk id="71" creationId="{95C8260E-968F-44E8-A823-ABB431311926}"/>
          </ac:spMkLst>
        </pc:spChg>
        <pc:spChg chg="add del">
          <ac:chgData name="Tony Anderson" userId="f33af51d-6531-415e-883e-8115301a1310" providerId="ADAL" clId="{903F14CD-CDC8-4023-9C63-18AEF031158C}" dt="2023-12-13T04:31:20.814" v="177" actId="26606"/>
          <ac:spMkLst>
            <pc:docMk/>
            <pc:sldMk cId="2370873296" sldId="257"/>
            <ac:spMk id="73" creationId="{2C1BBA94-3F40-40AA-8BB9-E69E25E537C1}"/>
          </ac:spMkLst>
        </pc:spChg>
        <pc:spChg chg="add del">
          <ac:chgData name="Tony Anderson" userId="f33af51d-6531-415e-883e-8115301a1310" providerId="ADAL" clId="{903F14CD-CDC8-4023-9C63-18AEF031158C}" dt="2023-12-13T04:31:20.814" v="177" actId="26606"/>
          <ac:spMkLst>
            <pc:docMk/>
            <pc:sldMk cId="2370873296" sldId="257"/>
            <ac:spMk id="74" creationId="{FE43805F-24A6-46A4-B19B-54F28347355C}"/>
          </ac:spMkLst>
        </pc:spChg>
        <pc:spChg chg="add">
          <ac:chgData name="Tony Anderson" userId="f33af51d-6531-415e-883e-8115301a1310" providerId="ADAL" clId="{903F14CD-CDC8-4023-9C63-18AEF031158C}" dt="2023-12-13T04:31:20.822" v="178" actId="26606"/>
          <ac:spMkLst>
            <pc:docMk/>
            <pc:sldMk cId="2370873296" sldId="257"/>
            <ac:spMk id="76" creationId="{66E48AFA-8884-4F68-A44F-D2C1E8609C5A}"/>
          </ac:spMkLst>
        </pc:spChg>
        <pc:spChg chg="add">
          <ac:chgData name="Tony Anderson" userId="f33af51d-6531-415e-883e-8115301a1310" providerId="ADAL" clId="{903F14CD-CDC8-4023-9C63-18AEF031158C}" dt="2023-12-13T04:31:20.822" v="178" actId="26606"/>
          <ac:spMkLst>
            <pc:docMk/>
            <pc:sldMk cId="2370873296" sldId="257"/>
            <ac:spMk id="77" creationId="{969D19A6-08CB-498C-93EC-3FFB021FC68A}"/>
          </ac:spMkLst>
        </pc:spChg>
        <pc:grpChg chg="add del">
          <ac:chgData name="Tony Anderson" userId="f33af51d-6531-415e-883e-8115301a1310" providerId="ADAL" clId="{903F14CD-CDC8-4023-9C63-18AEF031158C}" dt="2023-12-13T04:30:42" v="163" actId="26606"/>
          <ac:grpSpMkLst>
            <pc:docMk/>
            <pc:sldMk cId="2370873296" sldId="257"/>
            <ac:grpSpMk id="27" creationId="{913B067F-3154-4968-A886-DF93A787EC44}"/>
          </ac:grpSpMkLst>
        </pc:grpChg>
        <pc:grpChg chg="add del">
          <ac:chgData name="Tony Anderson" userId="f33af51d-6531-415e-883e-8115301a1310" providerId="ADAL" clId="{903F14CD-CDC8-4023-9C63-18AEF031158C}" dt="2023-12-13T04:31:18.486" v="175" actId="26606"/>
          <ac:grpSpMkLst>
            <pc:docMk/>
            <pc:sldMk cId="2370873296" sldId="257"/>
            <ac:grpSpMk id="34" creationId="{913B067F-3154-4968-A886-DF93A787EC44}"/>
          </ac:grpSpMkLst>
        </pc:grpChg>
        <pc:grpChg chg="add del">
          <ac:chgData name="Tony Anderson" userId="f33af51d-6531-415e-883e-8115301a1310" providerId="ADAL" clId="{903F14CD-CDC8-4023-9C63-18AEF031158C}" dt="2023-12-13T04:30:42" v="163" actId="26606"/>
          <ac:grpSpMkLst>
            <pc:docMk/>
            <pc:sldMk cId="2370873296" sldId="257"/>
            <ac:grpSpMk id="37" creationId="{670FB431-AE18-414D-92F4-1D12D1991152}"/>
          </ac:grpSpMkLst>
        </pc:grpChg>
        <pc:grpChg chg="add del">
          <ac:chgData name="Tony Anderson" userId="f33af51d-6531-415e-883e-8115301a1310" providerId="ADAL" clId="{903F14CD-CDC8-4023-9C63-18AEF031158C}" dt="2023-12-13T04:31:18.486" v="175" actId="26606"/>
          <ac:grpSpMkLst>
            <pc:docMk/>
            <pc:sldMk cId="2370873296" sldId="257"/>
            <ac:grpSpMk id="42" creationId="{670FB431-AE18-414D-92F4-1D12D1991152}"/>
          </ac:grpSpMkLst>
        </pc:grpChg>
        <pc:grpChg chg="add del">
          <ac:chgData name="Tony Anderson" userId="f33af51d-6531-415e-883e-8115301a1310" providerId="ADAL" clId="{903F14CD-CDC8-4023-9C63-18AEF031158C}" dt="2023-12-13T04:30:42" v="163" actId="26606"/>
          <ac:grpSpMkLst>
            <pc:docMk/>
            <pc:sldMk cId="2370873296" sldId="257"/>
            <ac:grpSpMk id="45" creationId="{8214E4A5-A0D2-42C4-8D14-D2A7E495F041}"/>
          </ac:grpSpMkLst>
        </pc:grpChg>
        <pc:grpChg chg="add del">
          <ac:chgData name="Tony Anderson" userId="f33af51d-6531-415e-883e-8115301a1310" providerId="ADAL" clId="{903F14CD-CDC8-4023-9C63-18AEF031158C}" dt="2023-12-13T04:31:18.486" v="175" actId="26606"/>
          <ac:grpSpMkLst>
            <pc:docMk/>
            <pc:sldMk cId="2370873296" sldId="257"/>
            <ac:grpSpMk id="50" creationId="{8214E4A5-A0D2-42C4-8D14-D2A7E495F041}"/>
          </ac:grpSpMkLst>
        </pc:grpChg>
        <pc:grpChg chg="add del">
          <ac:chgData name="Tony Anderson" userId="f33af51d-6531-415e-883e-8115301a1310" providerId="ADAL" clId="{903F14CD-CDC8-4023-9C63-18AEF031158C}" dt="2023-12-13T04:30:42" v="163" actId="26606"/>
          <ac:grpSpMkLst>
            <pc:docMk/>
            <pc:sldMk cId="2370873296" sldId="257"/>
            <ac:grpSpMk id="51" creationId="{1F4E1649-4D1F-4A91-AF97-A254BFDD524D}"/>
          </ac:grpSpMkLst>
        </pc:grpChg>
        <pc:grpChg chg="add del">
          <ac:chgData name="Tony Anderson" userId="f33af51d-6531-415e-883e-8115301a1310" providerId="ADAL" clId="{903F14CD-CDC8-4023-9C63-18AEF031158C}" dt="2023-12-13T04:31:18.486" v="175" actId="26606"/>
          <ac:grpSpMkLst>
            <pc:docMk/>
            <pc:sldMk cId="2370873296" sldId="257"/>
            <ac:grpSpMk id="56" creationId="{1F4E1649-4D1F-4A91-AF97-A254BFDD524D}"/>
          </ac:grpSpMkLst>
        </pc:grpChg>
        <pc:grpChg chg="add del">
          <ac:chgData name="Tony Anderson" userId="f33af51d-6531-415e-883e-8115301a1310" providerId="ADAL" clId="{903F14CD-CDC8-4023-9C63-18AEF031158C}" dt="2023-12-13T04:30:52.738" v="167" actId="26606"/>
          <ac:grpSpMkLst>
            <pc:docMk/>
            <pc:sldMk cId="2370873296" sldId="257"/>
            <ac:grpSpMk id="64" creationId="{913B067F-3154-4968-A886-DF93A787EC44}"/>
          </ac:grpSpMkLst>
        </pc:grpChg>
        <pc:grpChg chg="add del">
          <ac:chgData name="Tony Anderson" userId="f33af51d-6531-415e-883e-8115301a1310" providerId="ADAL" clId="{903F14CD-CDC8-4023-9C63-18AEF031158C}" dt="2023-12-13T04:30:52.738" v="167" actId="26606"/>
          <ac:grpSpMkLst>
            <pc:docMk/>
            <pc:sldMk cId="2370873296" sldId="257"/>
            <ac:grpSpMk id="66" creationId="{670FB431-AE18-414D-92F4-1D12D1991152}"/>
          </ac:grpSpMkLst>
        </pc:grpChg>
        <pc:grpChg chg="add del">
          <ac:chgData name="Tony Anderson" userId="f33af51d-6531-415e-883e-8115301a1310" providerId="ADAL" clId="{903F14CD-CDC8-4023-9C63-18AEF031158C}" dt="2023-12-13T04:30:52.738" v="167" actId="26606"/>
          <ac:grpSpMkLst>
            <pc:docMk/>
            <pc:sldMk cId="2370873296" sldId="257"/>
            <ac:grpSpMk id="68" creationId="{8214E4A5-A0D2-42C4-8D14-D2A7E495F041}"/>
          </ac:grpSpMkLst>
        </pc:grpChg>
        <pc:grpChg chg="add del">
          <ac:chgData name="Tony Anderson" userId="f33af51d-6531-415e-883e-8115301a1310" providerId="ADAL" clId="{903F14CD-CDC8-4023-9C63-18AEF031158C}" dt="2023-12-13T04:30:52.738" v="167" actId="26606"/>
          <ac:grpSpMkLst>
            <pc:docMk/>
            <pc:sldMk cId="2370873296" sldId="257"/>
            <ac:grpSpMk id="69" creationId="{1F4E1649-4D1F-4A91-AF97-A254BFDD524D}"/>
          </ac:grpSpMkLst>
        </pc:grpChg>
        <pc:picChg chg="add mod ord">
          <ac:chgData name="Tony Anderson" userId="f33af51d-6531-415e-883e-8115301a1310" providerId="ADAL" clId="{903F14CD-CDC8-4023-9C63-18AEF031158C}" dt="2023-12-13T04:31:20.822" v="178" actId="26606"/>
          <ac:picMkLst>
            <pc:docMk/>
            <pc:sldMk cId="2370873296" sldId="257"/>
            <ac:picMk id="5" creationId="{32DB51D3-EE83-2B24-BCC4-E74C58064BBC}"/>
          </ac:picMkLst>
        </pc:picChg>
        <pc:cxnChg chg="add del">
          <ac:chgData name="Tony Anderson" userId="f33af51d-6531-415e-883e-8115301a1310" providerId="ADAL" clId="{903F14CD-CDC8-4023-9C63-18AEF031158C}" dt="2023-12-13T04:31:00.016" v="169" actId="26606"/>
          <ac:cxnSpMkLst>
            <pc:docMk/>
            <pc:sldMk cId="2370873296" sldId="257"/>
            <ac:cxnSpMk id="72" creationId="{37C77032-C865-6057-7D7A-E2743CFA20F9}"/>
          </ac:cxnSpMkLst>
        </pc:cxnChg>
      </pc:sldChg>
      <pc:sldChg chg="addSp delSp modSp mod setBg modAnim">
        <pc:chgData name="Tony Anderson" userId="f33af51d-6531-415e-883e-8115301a1310" providerId="ADAL" clId="{903F14CD-CDC8-4023-9C63-18AEF031158C}" dt="2023-12-13T04:38:25.445" v="259"/>
        <pc:sldMkLst>
          <pc:docMk/>
          <pc:sldMk cId="327497604" sldId="258"/>
        </pc:sldMkLst>
        <pc:spChg chg="mod">
          <ac:chgData name="Tony Anderson" userId="f33af51d-6531-415e-883e-8115301a1310" providerId="ADAL" clId="{903F14CD-CDC8-4023-9C63-18AEF031158C}" dt="2023-12-13T04:32:53.782" v="208" actId="26606"/>
          <ac:spMkLst>
            <pc:docMk/>
            <pc:sldMk cId="327497604" sldId="258"/>
            <ac:spMk id="2" creationId="{BD0E875F-9BFF-56A6-9B3D-7C2BC5DCD11B}"/>
          </ac:spMkLst>
        </pc:spChg>
        <pc:spChg chg="mod ord">
          <ac:chgData name="Tony Anderson" userId="f33af51d-6531-415e-883e-8115301a1310" providerId="ADAL" clId="{903F14CD-CDC8-4023-9C63-18AEF031158C}" dt="2023-12-13T04:33:45.691" v="235" actId="6549"/>
          <ac:spMkLst>
            <pc:docMk/>
            <pc:sldMk cId="327497604" sldId="258"/>
            <ac:spMk id="3" creationId="{23E03872-63A5-C6DB-7236-B3F6962D77CF}"/>
          </ac:spMkLst>
        </pc:spChg>
        <pc:spChg chg="add mod">
          <ac:chgData name="Tony Anderson" userId="f33af51d-6531-415e-883e-8115301a1310" providerId="ADAL" clId="{903F14CD-CDC8-4023-9C63-18AEF031158C}" dt="2023-12-13T04:34:33.446" v="239" actId="208"/>
          <ac:spMkLst>
            <pc:docMk/>
            <pc:sldMk cId="327497604" sldId="258"/>
            <ac:spMk id="6" creationId="{4B540A46-6ED9-858B-08E5-765B09C80D65}"/>
          </ac:spMkLst>
        </pc:spChg>
        <pc:spChg chg="add mod">
          <ac:chgData name="Tony Anderson" userId="f33af51d-6531-415e-883e-8115301a1310" providerId="ADAL" clId="{903F14CD-CDC8-4023-9C63-18AEF031158C}" dt="2023-12-13T04:34:56.734" v="241" actId="1076"/>
          <ac:spMkLst>
            <pc:docMk/>
            <pc:sldMk cId="327497604" sldId="258"/>
            <ac:spMk id="7" creationId="{4C6385CA-E7D7-7D48-D4DF-61BAD1B93300}"/>
          </ac:spMkLst>
        </pc:spChg>
        <pc:spChg chg="add del">
          <ac:chgData name="Tony Anderson" userId="f33af51d-6531-415e-883e-8115301a1310" providerId="ADAL" clId="{903F14CD-CDC8-4023-9C63-18AEF031158C}" dt="2023-12-13T04:32:53.777" v="207" actId="26606"/>
          <ac:spMkLst>
            <pc:docMk/>
            <pc:sldMk cId="327497604" sldId="258"/>
            <ac:spMk id="10" creationId="{D7A453D2-15D8-4403-815F-291FA16340D9}"/>
          </ac:spMkLst>
        </pc:spChg>
        <pc:spChg chg="add del">
          <ac:chgData name="Tony Anderson" userId="f33af51d-6531-415e-883e-8115301a1310" providerId="ADAL" clId="{903F14CD-CDC8-4023-9C63-18AEF031158C}" dt="2023-12-13T04:32:53.777" v="207" actId="26606"/>
          <ac:spMkLst>
            <pc:docMk/>
            <pc:sldMk cId="327497604" sldId="258"/>
            <ac:spMk id="12" creationId="{8161EA6B-09CA-445B-AB0D-8DF76FA92DEF}"/>
          </ac:spMkLst>
        </pc:spChg>
        <pc:spChg chg="add del">
          <ac:chgData name="Tony Anderson" userId="f33af51d-6531-415e-883e-8115301a1310" providerId="ADAL" clId="{903F14CD-CDC8-4023-9C63-18AEF031158C}" dt="2023-12-13T04:32:53.777" v="207" actId="26606"/>
          <ac:spMkLst>
            <pc:docMk/>
            <pc:sldMk cId="327497604" sldId="258"/>
            <ac:spMk id="22" creationId="{B8114C98-A349-4111-A123-E8EAB86ABE30}"/>
          </ac:spMkLst>
        </pc:spChg>
        <pc:spChg chg="add del">
          <ac:chgData name="Tony Anderson" userId="f33af51d-6531-415e-883e-8115301a1310" providerId="ADAL" clId="{903F14CD-CDC8-4023-9C63-18AEF031158C}" dt="2023-12-13T04:32:53.777" v="207" actId="26606"/>
          <ac:spMkLst>
            <pc:docMk/>
            <pc:sldMk cId="327497604" sldId="258"/>
            <ac:spMk id="30" creationId="{E2D3D3F2-ABBB-4453-B1C5-1BEBF7E4DD56}"/>
          </ac:spMkLst>
        </pc:spChg>
        <pc:spChg chg="add del">
          <ac:chgData name="Tony Anderson" userId="f33af51d-6531-415e-883e-8115301a1310" providerId="ADAL" clId="{903F14CD-CDC8-4023-9C63-18AEF031158C}" dt="2023-12-13T04:32:53.777" v="207" actId="26606"/>
          <ac:spMkLst>
            <pc:docMk/>
            <pc:sldMk cId="327497604" sldId="258"/>
            <ac:spMk id="44" creationId="{773AEA78-C03B-40B7-9D11-DC022119D577}"/>
          </ac:spMkLst>
        </pc:spChg>
        <pc:spChg chg="add">
          <ac:chgData name="Tony Anderson" userId="f33af51d-6531-415e-883e-8115301a1310" providerId="ADAL" clId="{903F14CD-CDC8-4023-9C63-18AEF031158C}" dt="2023-12-13T04:32:53.782" v="208" actId="26606"/>
          <ac:spMkLst>
            <pc:docMk/>
            <pc:sldMk cId="327497604" sldId="258"/>
            <ac:spMk id="46" creationId="{32AEEBC8-9D30-42EF-95F2-386C2653FBF0}"/>
          </ac:spMkLst>
        </pc:spChg>
        <pc:spChg chg="add">
          <ac:chgData name="Tony Anderson" userId="f33af51d-6531-415e-883e-8115301a1310" providerId="ADAL" clId="{903F14CD-CDC8-4023-9C63-18AEF031158C}" dt="2023-12-13T04:32:53.782" v="208" actId="26606"/>
          <ac:spMkLst>
            <pc:docMk/>
            <pc:sldMk cId="327497604" sldId="258"/>
            <ac:spMk id="47" creationId="{2E92FA66-67D7-4CB4-94D3-E643A9AD4757}"/>
          </ac:spMkLst>
        </pc:spChg>
        <pc:grpChg chg="add del">
          <ac:chgData name="Tony Anderson" userId="f33af51d-6531-415e-883e-8115301a1310" providerId="ADAL" clId="{903F14CD-CDC8-4023-9C63-18AEF031158C}" dt="2023-12-13T04:32:53.777" v="207" actId="26606"/>
          <ac:grpSpMkLst>
            <pc:docMk/>
            <pc:sldMk cId="327497604" sldId="258"/>
            <ac:grpSpMk id="14" creationId="{913B067F-3154-4968-A886-DF93A787EC44}"/>
          </ac:grpSpMkLst>
        </pc:grpChg>
        <pc:grpChg chg="add del">
          <ac:chgData name="Tony Anderson" userId="f33af51d-6531-415e-883e-8115301a1310" providerId="ADAL" clId="{903F14CD-CDC8-4023-9C63-18AEF031158C}" dt="2023-12-13T04:32:53.777" v="207" actId="26606"/>
          <ac:grpSpMkLst>
            <pc:docMk/>
            <pc:sldMk cId="327497604" sldId="258"/>
            <ac:grpSpMk id="24" creationId="{670FB431-AE18-414D-92F4-1D12D1991152}"/>
          </ac:grpSpMkLst>
        </pc:grpChg>
        <pc:grpChg chg="add del">
          <ac:chgData name="Tony Anderson" userId="f33af51d-6531-415e-883e-8115301a1310" providerId="ADAL" clId="{903F14CD-CDC8-4023-9C63-18AEF031158C}" dt="2023-12-13T04:32:53.777" v="207" actId="26606"/>
          <ac:grpSpMkLst>
            <pc:docMk/>
            <pc:sldMk cId="327497604" sldId="258"/>
            <ac:grpSpMk id="32" creationId="{8214E4A5-A0D2-42C4-8D14-D2A7E495F041}"/>
          </ac:grpSpMkLst>
        </pc:grpChg>
        <pc:grpChg chg="add del">
          <ac:chgData name="Tony Anderson" userId="f33af51d-6531-415e-883e-8115301a1310" providerId="ADAL" clId="{903F14CD-CDC8-4023-9C63-18AEF031158C}" dt="2023-12-13T04:32:53.777" v="207" actId="26606"/>
          <ac:grpSpMkLst>
            <pc:docMk/>
            <pc:sldMk cId="327497604" sldId="258"/>
            <ac:grpSpMk id="38" creationId="{1F4E1649-4D1F-4A91-AF97-A254BFDD524D}"/>
          </ac:grpSpMkLst>
        </pc:grpChg>
        <pc:picChg chg="add mod">
          <ac:chgData name="Tony Anderson" userId="f33af51d-6531-415e-883e-8115301a1310" providerId="ADAL" clId="{903F14CD-CDC8-4023-9C63-18AEF031158C}" dt="2023-12-13T04:32:53.782" v="208" actId="26606"/>
          <ac:picMkLst>
            <pc:docMk/>
            <pc:sldMk cId="327497604" sldId="258"/>
            <ac:picMk id="5" creationId="{B8D0E5CA-ED84-9B83-9063-09AA9AAE2F54}"/>
          </ac:picMkLst>
        </pc:picChg>
      </pc:sldChg>
      <pc:sldChg chg="addSp modSp mod setBg">
        <pc:chgData name="Tony Anderson" userId="f33af51d-6531-415e-883e-8115301a1310" providerId="ADAL" clId="{903F14CD-CDC8-4023-9C63-18AEF031158C}" dt="2023-12-13T04:43:43.737" v="529" actId="26606"/>
        <pc:sldMkLst>
          <pc:docMk/>
          <pc:sldMk cId="2428686553" sldId="259"/>
        </pc:sldMkLst>
        <pc:spChg chg="mod">
          <ac:chgData name="Tony Anderson" userId="f33af51d-6531-415e-883e-8115301a1310" providerId="ADAL" clId="{903F14CD-CDC8-4023-9C63-18AEF031158C}" dt="2023-12-13T04:43:43.737" v="529" actId="26606"/>
          <ac:spMkLst>
            <pc:docMk/>
            <pc:sldMk cId="2428686553" sldId="259"/>
            <ac:spMk id="2" creationId="{1C6F2C93-EC10-236F-18DA-7C778C8A83B3}"/>
          </ac:spMkLst>
        </pc:spChg>
        <pc:spChg chg="mod">
          <ac:chgData name="Tony Anderson" userId="f33af51d-6531-415e-883e-8115301a1310" providerId="ADAL" clId="{903F14CD-CDC8-4023-9C63-18AEF031158C}" dt="2023-12-13T04:43:43.737" v="529" actId="26606"/>
          <ac:spMkLst>
            <pc:docMk/>
            <pc:sldMk cId="2428686553" sldId="259"/>
            <ac:spMk id="3" creationId="{3554D50E-4B94-370E-0687-5D534F3F7E1D}"/>
          </ac:spMkLst>
        </pc:spChg>
        <pc:spChg chg="add">
          <ac:chgData name="Tony Anderson" userId="f33af51d-6531-415e-883e-8115301a1310" providerId="ADAL" clId="{903F14CD-CDC8-4023-9C63-18AEF031158C}" dt="2023-12-13T04:43:43.737" v="529" actId="26606"/>
          <ac:spMkLst>
            <pc:docMk/>
            <pc:sldMk cId="2428686553" sldId="259"/>
            <ac:spMk id="10" creationId="{245A9F99-D9B1-4094-A2E2-B90AC1DB7B9C}"/>
          </ac:spMkLst>
        </pc:spChg>
        <pc:spChg chg="add">
          <ac:chgData name="Tony Anderson" userId="f33af51d-6531-415e-883e-8115301a1310" providerId="ADAL" clId="{903F14CD-CDC8-4023-9C63-18AEF031158C}" dt="2023-12-13T04:43:43.737" v="529" actId="26606"/>
          <ac:spMkLst>
            <pc:docMk/>
            <pc:sldMk cId="2428686553" sldId="259"/>
            <ac:spMk id="12" creationId="{B7FAF607-473A-4A43-A23D-BBFF5C4117BB}"/>
          </ac:spMkLst>
        </pc:spChg>
        <pc:grpChg chg="add">
          <ac:chgData name="Tony Anderson" userId="f33af51d-6531-415e-883e-8115301a1310" providerId="ADAL" clId="{903F14CD-CDC8-4023-9C63-18AEF031158C}" dt="2023-12-13T04:43:43.737" v="529" actId="26606"/>
          <ac:grpSpMkLst>
            <pc:docMk/>
            <pc:sldMk cId="2428686553" sldId="259"/>
            <ac:grpSpMk id="14" creationId="{C5F6476F-D303-44D3-B30F-1BA348F0F64A}"/>
          </ac:grpSpMkLst>
        </pc:grpChg>
        <pc:picChg chg="add">
          <ac:chgData name="Tony Anderson" userId="f33af51d-6531-415e-883e-8115301a1310" providerId="ADAL" clId="{903F14CD-CDC8-4023-9C63-18AEF031158C}" dt="2023-12-13T04:43:43.737" v="529" actId="26606"/>
          <ac:picMkLst>
            <pc:docMk/>
            <pc:sldMk cId="2428686553" sldId="259"/>
            <ac:picMk id="7" creationId="{1F3C3061-B865-3905-3505-2875C0D3B07B}"/>
          </ac:picMkLst>
        </pc:picChg>
      </pc:sldChg>
      <pc:sldChg chg="addSp delSp modSp mod setBg">
        <pc:chgData name="Tony Anderson" userId="f33af51d-6531-415e-883e-8115301a1310" providerId="ADAL" clId="{903F14CD-CDC8-4023-9C63-18AEF031158C}" dt="2023-12-13T04:45:31.371" v="560" actId="5793"/>
        <pc:sldMkLst>
          <pc:docMk/>
          <pc:sldMk cId="1393364066" sldId="260"/>
        </pc:sldMkLst>
        <pc:spChg chg="mod">
          <ac:chgData name="Tony Anderson" userId="f33af51d-6531-415e-883e-8115301a1310" providerId="ADAL" clId="{903F14CD-CDC8-4023-9C63-18AEF031158C}" dt="2023-12-13T04:45:24.566" v="559" actId="26606"/>
          <ac:spMkLst>
            <pc:docMk/>
            <pc:sldMk cId="1393364066" sldId="260"/>
            <ac:spMk id="2" creationId="{06D2C94D-D146-0887-E4D9-8342E19E9DC2}"/>
          </ac:spMkLst>
        </pc:spChg>
        <pc:spChg chg="mod">
          <ac:chgData name="Tony Anderson" userId="f33af51d-6531-415e-883e-8115301a1310" providerId="ADAL" clId="{903F14CD-CDC8-4023-9C63-18AEF031158C}" dt="2023-12-13T04:45:31.371" v="560" actId="5793"/>
          <ac:spMkLst>
            <pc:docMk/>
            <pc:sldMk cId="1393364066" sldId="260"/>
            <ac:spMk id="3" creationId="{5B3F3A74-42C8-D18F-F372-C97A9606D552}"/>
          </ac:spMkLst>
        </pc:spChg>
        <pc:spChg chg="add del">
          <ac:chgData name="Tony Anderson" userId="f33af51d-6531-415e-883e-8115301a1310" providerId="ADAL" clId="{903F14CD-CDC8-4023-9C63-18AEF031158C}" dt="2023-12-13T04:45:05.785" v="550" actId="26606"/>
          <ac:spMkLst>
            <pc:docMk/>
            <pc:sldMk cId="1393364066" sldId="260"/>
            <ac:spMk id="8" creationId="{8B9AA7C6-5E5A-498E-A6DF-A943376E09BC}"/>
          </ac:spMkLst>
        </pc:spChg>
        <pc:spChg chg="add del">
          <ac:chgData name="Tony Anderson" userId="f33af51d-6531-415e-883e-8115301a1310" providerId="ADAL" clId="{903F14CD-CDC8-4023-9C63-18AEF031158C}" dt="2023-12-13T04:45:02.096" v="548" actId="26606"/>
          <ac:spMkLst>
            <pc:docMk/>
            <pc:sldMk cId="1393364066" sldId="260"/>
            <ac:spMk id="9" creationId="{C0763A76-9F1C-4FC5-82B7-DD475DA461B2}"/>
          </ac:spMkLst>
        </pc:spChg>
        <pc:spChg chg="add del">
          <ac:chgData name="Tony Anderson" userId="f33af51d-6531-415e-883e-8115301a1310" providerId="ADAL" clId="{903F14CD-CDC8-4023-9C63-18AEF031158C}" dt="2023-12-13T04:45:02.096" v="548" actId="26606"/>
          <ac:spMkLst>
            <pc:docMk/>
            <pc:sldMk cId="1393364066" sldId="260"/>
            <ac:spMk id="11" creationId="{E81BF4F6-F2CF-4984-9D14-D6966D92F99F}"/>
          </ac:spMkLst>
        </pc:spChg>
        <pc:spChg chg="add del">
          <ac:chgData name="Tony Anderson" userId="f33af51d-6531-415e-883e-8115301a1310" providerId="ADAL" clId="{903F14CD-CDC8-4023-9C63-18AEF031158C}" dt="2023-12-13T04:45:08.729" v="552" actId="26606"/>
          <ac:spMkLst>
            <pc:docMk/>
            <pc:sldMk cId="1393364066" sldId="260"/>
            <ac:spMk id="12" creationId="{BC4C4868-CB8F-4AF9-9CDB-8108F2C19B67}"/>
          </ac:spMkLst>
        </pc:spChg>
        <pc:spChg chg="add del">
          <ac:chgData name="Tony Anderson" userId="f33af51d-6531-415e-883e-8115301a1310" providerId="ADAL" clId="{903F14CD-CDC8-4023-9C63-18AEF031158C}" dt="2023-12-13T04:45:05.785" v="550" actId="26606"/>
          <ac:spMkLst>
            <pc:docMk/>
            <pc:sldMk cId="1393364066" sldId="260"/>
            <ac:spMk id="14" creationId="{81E140AE-0ABF-47C8-BF32-7D2F0CF2BA44}"/>
          </ac:spMkLst>
        </pc:spChg>
        <pc:spChg chg="add del">
          <ac:chgData name="Tony Anderson" userId="f33af51d-6531-415e-883e-8115301a1310" providerId="ADAL" clId="{903F14CD-CDC8-4023-9C63-18AEF031158C}" dt="2023-12-13T04:45:05.785" v="550" actId="26606"/>
          <ac:spMkLst>
            <pc:docMk/>
            <pc:sldMk cId="1393364066" sldId="260"/>
            <ac:spMk id="16" creationId="{CBC4F608-B4B8-48C3-9572-C0F061B1CD99}"/>
          </ac:spMkLst>
        </pc:spChg>
        <pc:spChg chg="add del">
          <ac:chgData name="Tony Anderson" userId="f33af51d-6531-415e-883e-8115301a1310" providerId="ADAL" clId="{903F14CD-CDC8-4023-9C63-18AEF031158C}" dt="2023-12-13T04:45:08.729" v="552" actId="26606"/>
          <ac:spMkLst>
            <pc:docMk/>
            <pc:sldMk cId="1393364066" sldId="260"/>
            <ac:spMk id="18" creationId="{1B15ED52-F352-441B-82BF-E0EA34836D08}"/>
          </ac:spMkLst>
        </pc:spChg>
        <pc:spChg chg="add del">
          <ac:chgData name="Tony Anderson" userId="f33af51d-6531-415e-883e-8115301a1310" providerId="ADAL" clId="{903F14CD-CDC8-4023-9C63-18AEF031158C}" dt="2023-12-13T04:45:08.729" v="552" actId="26606"/>
          <ac:spMkLst>
            <pc:docMk/>
            <pc:sldMk cId="1393364066" sldId="260"/>
            <ac:spMk id="19" creationId="{3B2E3793-BFE6-45A2-9B7B-E18844431C99}"/>
          </ac:spMkLst>
        </pc:spChg>
        <pc:spChg chg="add del">
          <ac:chgData name="Tony Anderson" userId="f33af51d-6531-415e-883e-8115301a1310" providerId="ADAL" clId="{903F14CD-CDC8-4023-9C63-18AEF031158C}" dt="2023-12-13T04:45:08.729" v="552" actId="26606"/>
          <ac:spMkLst>
            <pc:docMk/>
            <pc:sldMk cId="1393364066" sldId="260"/>
            <ac:spMk id="20" creationId="{375E0459-6403-40CD-989D-56A4407CA12E}"/>
          </ac:spMkLst>
        </pc:spChg>
        <pc:spChg chg="add del">
          <ac:chgData name="Tony Anderson" userId="f33af51d-6531-415e-883e-8115301a1310" providerId="ADAL" clId="{903F14CD-CDC8-4023-9C63-18AEF031158C}" dt="2023-12-13T04:45:08.729" v="552" actId="26606"/>
          <ac:spMkLst>
            <pc:docMk/>
            <pc:sldMk cId="1393364066" sldId="260"/>
            <ac:spMk id="21" creationId="{53E5B1A8-3AC9-4BD1-9BBC-78CA94F2D1BA}"/>
          </ac:spMkLst>
        </pc:spChg>
        <pc:spChg chg="add del">
          <ac:chgData name="Tony Anderson" userId="f33af51d-6531-415e-883e-8115301a1310" providerId="ADAL" clId="{903F14CD-CDC8-4023-9C63-18AEF031158C}" dt="2023-12-13T04:45:10.782" v="554" actId="26606"/>
          <ac:spMkLst>
            <pc:docMk/>
            <pc:sldMk cId="1393364066" sldId="260"/>
            <ac:spMk id="24" creationId="{815925C2-A704-4D47-B1C1-3FCA52512EC1}"/>
          </ac:spMkLst>
        </pc:spChg>
        <pc:spChg chg="add del">
          <ac:chgData name="Tony Anderson" userId="f33af51d-6531-415e-883e-8115301a1310" providerId="ADAL" clId="{903F14CD-CDC8-4023-9C63-18AEF031158C}" dt="2023-12-13T04:45:10.782" v="554" actId="26606"/>
          <ac:spMkLst>
            <pc:docMk/>
            <pc:sldMk cId="1393364066" sldId="260"/>
            <ac:spMk id="25" creationId="{01D4315C-C23C-4FD3-98DF-08C29E2292A8}"/>
          </ac:spMkLst>
        </pc:spChg>
        <pc:spChg chg="add del">
          <ac:chgData name="Tony Anderson" userId="f33af51d-6531-415e-883e-8115301a1310" providerId="ADAL" clId="{903F14CD-CDC8-4023-9C63-18AEF031158C}" dt="2023-12-13T04:45:24.566" v="559" actId="26606"/>
          <ac:spMkLst>
            <pc:docMk/>
            <pc:sldMk cId="1393364066" sldId="260"/>
            <ac:spMk id="34" creationId="{8B9AA7C6-5E5A-498E-A6DF-A943376E09BC}"/>
          </ac:spMkLst>
        </pc:spChg>
        <pc:spChg chg="add del">
          <ac:chgData name="Tony Anderson" userId="f33af51d-6531-415e-883e-8115301a1310" providerId="ADAL" clId="{903F14CD-CDC8-4023-9C63-18AEF031158C}" dt="2023-12-13T04:45:24.566" v="559" actId="26606"/>
          <ac:spMkLst>
            <pc:docMk/>
            <pc:sldMk cId="1393364066" sldId="260"/>
            <ac:spMk id="38" creationId="{81E140AE-0ABF-47C8-BF32-7D2F0CF2BA44}"/>
          </ac:spMkLst>
        </pc:spChg>
        <pc:spChg chg="add del">
          <ac:chgData name="Tony Anderson" userId="f33af51d-6531-415e-883e-8115301a1310" providerId="ADAL" clId="{903F14CD-CDC8-4023-9C63-18AEF031158C}" dt="2023-12-13T04:45:24.566" v="559" actId="26606"/>
          <ac:spMkLst>
            <pc:docMk/>
            <pc:sldMk cId="1393364066" sldId="260"/>
            <ac:spMk id="39" creationId="{CBC4F608-B4B8-48C3-9572-C0F061B1CD99}"/>
          </ac:spMkLst>
        </pc:spChg>
        <pc:spChg chg="add del">
          <ac:chgData name="Tony Anderson" userId="f33af51d-6531-415e-883e-8115301a1310" providerId="ADAL" clId="{903F14CD-CDC8-4023-9C63-18AEF031158C}" dt="2023-12-13T04:45:24.557" v="558" actId="26606"/>
          <ac:spMkLst>
            <pc:docMk/>
            <pc:sldMk cId="1393364066" sldId="260"/>
            <ac:spMk id="44" creationId="{4BC99CB9-DDAD-44A2-8A1C-E3AF4E72DF5C}"/>
          </ac:spMkLst>
        </pc:spChg>
        <pc:spChg chg="add del">
          <ac:chgData name="Tony Anderson" userId="f33af51d-6531-415e-883e-8115301a1310" providerId="ADAL" clId="{903F14CD-CDC8-4023-9C63-18AEF031158C}" dt="2023-12-13T04:45:24.557" v="558" actId="26606"/>
          <ac:spMkLst>
            <pc:docMk/>
            <pc:sldMk cId="1393364066" sldId="260"/>
            <ac:spMk id="46" creationId="{64053CBF-3932-45FF-8285-EE5146085F3A}"/>
          </ac:spMkLst>
        </pc:spChg>
        <pc:spChg chg="add">
          <ac:chgData name="Tony Anderson" userId="f33af51d-6531-415e-883e-8115301a1310" providerId="ADAL" clId="{903F14CD-CDC8-4023-9C63-18AEF031158C}" dt="2023-12-13T04:45:24.566" v="559" actId="26606"/>
          <ac:spMkLst>
            <pc:docMk/>
            <pc:sldMk cId="1393364066" sldId="260"/>
            <ac:spMk id="60" creationId="{C2554CA6-288E-4202-BC52-2E5A8F0C0AED}"/>
          </ac:spMkLst>
        </pc:spChg>
        <pc:spChg chg="add">
          <ac:chgData name="Tony Anderson" userId="f33af51d-6531-415e-883e-8115301a1310" providerId="ADAL" clId="{903F14CD-CDC8-4023-9C63-18AEF031158C}" dt="2023-12-13T04:45:24.566" v="559" actId="26606"/>
          <ac:spMkLst>
            <pc:docMk/>
            <pc:sldMk cId="1393364066" sldId="260"/>
            <ac:spMk id="61" creationId="{B10BB131-AC8E-4A8E-A5D1-36260F720C3B}"/>
          </ac:spMkLst>
        </pc:spChg>
        <pc:spChg chg="add">
          <ac:chgData name="Tony Anderson" userId="f33af51d-6531-415e-883e-8115301a1310" providerId="ADAL" clId="{903F14CD-CDC8-4023-9C63-18AEF031158C}" dt="2023-12-13T04:45:24.566" v="559" actId="26606"/>
          <ac:spMkLst>
            <pc:docMk/>
            <pc:sldMk cId="1393364066" sldId="260"/>
            <ac:spMk id="62" creationId="{5B7778FC-632E-4DCA-A7CB-0D7731CCF970}"/>
          </ac:spMkLst>
        </pc:spChg>
        <pc:spChg chg="add">
          <ac:chgData name="Tony Anderson" userId="f33af51d-6531-415e-883e-8115301a1310" providerId="ADAL" clId="{903F14CD-CDC8-4023-9C63-18AEF031158C}" dt="2023-12-13T04:45:24.566" v="559" actId="26606"/>
          <ac:spMkLst>
            <pc:docMk/>
            <pc:sldMk cId="1393364066" sldId="260"/>
            <ac:spMk id="63" creationId="{FA23A907-97FB-4A8F-880A-DD77401C4296}"/>
          </ac:spMkLst>
        </pc:spChg>
        <pc:grpChg chg="add del">
          <ac:chgData name="Tony Anderson" userId="f33af51d-6531-415e-883e-8115301a1310" providerId="ADAL" clId="{903F14CD-CDC8-4023-9C63-18AEF031158C}" dt="2023-12-13T04:45:05.785" v="550" actId="26606"/>
          <ac:grpSpMkLst>
            <pc:docMk/>
            <pc:sldMk cId="1393364066" sldId="260"/>
            <ac:grpSpMk id="10" creationId="{83EAB11A-76F7-48F4-9B4F-5BFDF4BF9670}"/>
          </ac:grpSpMkLst>
        </pc:grpChg>
        <pc:grpChg chg="add del">
          <ac:chgData name="Tony Anderson" userId="f33af51d-6531-415e-883e-8115301a1310" providerId="ADAL" clId="{903F14CD-CDC8-4023-9C63-18AEF031158C}" dt="2023-12-13T04:45:10.782" v="554" actId="26606"/>
          <ac:grpSpMkLst>
            <pc:docMk/>
            <pc:sldMk cId="1393364066" sldId="260"/>
            <ac:grpSpMk id="26" creationId="{5E6B47BC-43FD-4C91-8BFF-B41B99A8A39E}"/>
          </ac:grpSpMkLst>
        </pc:grpChg>
        <pc:grpChg chg="add del">
          <ac:chgData name="Tony Anderson" userId="f33af51d-6531-415e-883e-8115301a1310" providerId="ADAL" clId="{903F14CD-CDC8-4023-9C63-18AEF031158C}" dt="2023-12-13T04:45:10.782" v="554" actId="26606"/>
          <ac:grpSpMkLst>
            <pc:docMk/>
            <pc:sldMk cId="1393364066" sldId="260"/>
            <ac:grpSpMk id="28" creationId="{43F5E015-E085-4624-B431-B42414448684}"/>
          </ac:grpSpMkLst>
        </pc:grpChg>
        <pc:grpChg chg="add del">
          <ac:chgData name="Tony Anderson" userId="f33af51d-6531-415e-883e-8115301a1310" providerId="ADAL" clId="{903F14CD-CDC8-4023-9C63-18AEF031158C}" dt="2023-12-13T04:45:24.566" v="559" actId="26606"/>
          <ac:grpSpMkLst>
            <pc:docMk/>
            <pc:sldMk cId="1393364066" sldId="260"/>
            <ac:grpSpMk id="35" creationId="{83EAB11A-76F7-48F4-9B4F-5BFDF4BF9670}"/>
          </ac:grpSpMkLst>
        </pc:grpChg>
        <pc:grpChg chg="add del">
          <ac:chgData name="Tony Anderson" userId="f33af51d-6531-415e-883e-8115301a1310" providerId="ADAL" clId="{903F14CD-CDC8-4023-9C63-18AEF031158C}" dt="2023-12-13T04:45:24.557" v="558" actId="26606"/>
          <ac:grpSpMkLst>
            <pc:docMk/>
            <pc:sldMk cId="1393364066" sldId="260"/>
            <ac:grpSpMk id="48" creationId="{2E751C04-BEA6-446B-A678-9C74819EBD4C}"/>
          </ac:grpSpMkLst>
        </pc:grpChg>
        <pc:grpChg chg="add del">
          <ac:chgData name="Tony Anderson" userId="f33af51d-6531-415e-883e-8115301a1310" providerId="ADAL" clId="{903F14CD-CDC8-4023-9C63-18AEF031158C}" dt="2023-12-13T04:45:24.557" v="558" actId="26606"/>
          <ac:grpSpMkLst>
            <pc:docMk/>
            <pc:sldMk cId="1393364066" sldId="260"/>
            <ac:grpSpMk id="54" creationId="{B63ACBA3-DEFD-4C6D-BBA0-64468FA99C2D}"/>
          </ac:grpSpMkLst>
        </pc:grpChg>
        <pc:picChg chg="add del">
          <ac:chgData name="Tony Anderson" userId="f33af51d-6531-415e-883e-8115301a1310" providerId="ADAL" clId="{903F14CD-CDC8-4023-9C63-18AEF031158C}" dt="2023-12-13T04:45:02.096" v="548" actId="26606"/>
          <ac:picMkLst>
            <pc:docMk/>
            <pc:sldMk cId="1393364066" sldId="260"/>
            <ac:picMk id="5" creationId="{42E6B5E2-88EA-D863-1FAC-FA481B0FCE20}"/>
          </ac:picMkLst>
        </pc:picChg>
      </pc:sldChg>
      <pc:sldChg chg="addSp delSp modSp mod setBg">
        <pc:chgData name="Tony Anderson" userId="f33af51d-6531-415e-883e-8115301a1310" providerId="ADAL" clId="{903F14CD-CDC8-4023-9C63-18AEF031158C}" dt="2023-12-13T05:15:06.301" v="943" actId="1076"/>
        <pc:sldMkLst>
          <pc:docMk/>
          <pc:sldMk cId="3806280487" sldId="261"/>
        </pc:sldMkLst>
        <pc:spChg chg="mod">
          <ac:chgData name="Tony Anderson" userId="f33af51d-6531-415e-883e-8115301a1310" providerId="ADAL" clId="{903F14CD-CDC8-4023-9C63-18AEF031158C}" dt="2023-12-13T04:47:04.886" v="601" actId="26606"/>
          <ac:spMkLst>
            <pc:docMk/>
            <pc:sldMk cId="3806280487" sldId="261"/>
            <ac:spMk id="2" creationId="{00443108-1159-4749-E0AC-761B5A691F00}"/>
          </ac:spMkLst>
        </pc:spChg>
        <pc:spChg chg="del">
          <ac:chgData name="Tony Anderson" userId="f33af51d-6531-415e-883e-8115301a1310" providerId="ADAL" clId="{903F14CD-CDC8-4023-9C63-18AEF031158C}" dt="2023-12-13T04:46:17.254" v="561" actId="478"/>
          <ac:spMkLst>
            <pc:docMk/>
            <pc:sldMk cId="3806280487" sldId="261"/>
            <ac:spMk id="3" creationId="{3225487E-B81C-A46D-879E-4468BA681BF1}"/>
          </ac:spMkLst>
        </pc:spChg>
        <pc:spChg chg="add mod">
          <ac:chgData name="Tony Anderson" userId="f33af51d-6531-415e-883e-8115301a1310" providerId="ADAL" clId="{903F14CD-CDC8-4023-9C63-18AEF031158C}" dt="2023-12-13T05:14:48.555" v="941" actId="1582"/>
          <ac:spMkLst>
            <pc:docMk/>
            <pc:sldMk cId="3806280487" sldId="261"/>
            <ac:spMk id="8" creationId="{F7E20440-24F9-31FF-DAB4-75332689BC1D}"/>
          </ac:spMkLst>
        </pc:spChg>
        <pc:spChg chg="add mod">
          <ac:chgData name="Tony Anderson" userId="f33af51d-6531-415e-883e-8115301a1310" providerId="ADAL" clId="{903F14CD-CDC8-4023-9C63-18AEF031158C}" dt="2023-12-13T05:15:06.301" v="943" actId="1076"/>
          <ac:spMkLst>
            <pc:docMk/>
            <pc:sldMk cId="3806280487" sldId="261"/>
            <ac:spMk id="9" creationId="{602DDBAF-9E09-686C-6167-794324411404}"/>
          </ac:spMkLst>
        </pc:spChg>
        <pc:spChg chg="add del">
          <ac:chgData name="Tony Anderson" userId="f33af51d-6531-415e-883e-8115301a1310" providerId="ADAL" clId="{903F14CD-CDC8-4023-9C63-18AEF031158C}" dt="2023-12-13T04:46:51.060" v="590" actId="26606"/>
          <ac:spMkLst>
            <pc:docMk/>
            <pc:sldMk cId="3806280487" sldId="261"/>
            <ac:spMk id="10" creationId="{A8384FB5-9ADC-4DDC-881B-597D56F5B15D}"/>
          </ac:spMkLst>
        </pc:spChg>
        <pc:spChg chg="add del">
          <ac:chgData name="Tony Anderson" userId="f33af51d-6531-415e-883e-8115301a1310" providerId="ADAL" clId="{903F14CD-CDC8-4023-9C63-18AEF031158C}" dt="2023-12-13T04:46:51.060" v="590" actId="26606"/>
          <ac:spMkLst>
            <pc:docMk/>
            <pc:sldMk cId="3806280487" sldId="261"/>
            <ac:spMk id="12" creationId="{1199E1B1-A8C0-4FE8-A5A8-1CB41D69F857}"/>
          </ac:spMkLst>
        </pc:spChg>
        <pc:spChg chg="add del">
          <ac:chgData name="Tony Anderson" userId="f33af51d-6531-415e-883e-8115301a1310" providerId="ADAL" clId="{903F14CD-CDC8-4023-9C63-18AEF031158C}" dt="2023-12-13T04:46:51.060" v="590" actId="26606"/>
          <ac:spMkLst>
            <pc:docMk/>
            <pc:sldMk cId="3806280487" sldId="261"/>
            <ac:spMk id="14" creationId="{84A8DE83-DE75-4B41-9DB4-A7EC0B0DEC0B}"/>
          </ac:spMkLst>
        </pc:spChg>
        <pc:spChg chg="add del">
          <ac:chgData name="Tony Anderson" userId="f33af51d-6531-415e-883e-8115301a1310" providerId="ADAL" clId="{903F14CD-CDC8-4023-9C63-18AEF031158C}" dt="2023-12-13T04:46:51.060" v="590" actId="26606"/>
          <ac:spMkLst>
            <pc:docMk/>
            <pc:sldMk cId="3806280487" sldId="261"/>
            <ac:spMk id="16" creationId="{A7009A0A-BEF5-4EAC-AF15-E4F9F002E239}"/>
          </ac:spMkLst>
        </pc:spChg>
        <pc:spChg chg="add del">
          <ac:chgData name="Tony Anderson" userId="f33af51d-6531-415e-883e-8115301a1310" providerId="ADAL" clId="{903F14CD-CDC8-4023-9C63-18AEF031158C}" dt="2023-12-13T04:46:55.047" v="592" actId="26606"/>
          <ac:spMkLst>
            <pc:docMk/>
            <pc:sldMk cId="3806280487" sldId="261"/>
            <ac:spMk id="18" creationId="{BCED4D40-4B67-4331-AC48-79B82B4A47D8}"/>
          </ac:spMkLst>
        </pc:spChg>
        <pc:spChg chg="add del">
          <ac:chgData name="Tony Anderson" userId="f33af51d-6531-415e-883e-8115301a1310" providerId="ADAL" clId="{903F14CD-CDC8-4023-9C63-18AEF031158C}" dt="2023-12-13T04:46:55.047" v="592" actId="26606"/>
          <ac:spMkLst>
            <pc:docMk/>
            <pc:sldMk cId="3806280487" sldId="261"/>
            <ac:spMk id="19" creationId="{670CEDEF-4F34-412E-84EE-329C1E936AF5}"/>
          </ac:spMkLst>
        </pc:spChg>
        <pc:spChg chg="add del">
          <ac:chgData name="Tony Anderson" userId="f33af51d-6531-415e-883e-8115301a1310" providerId="ADAL" clId="{903F14CD-CDC8-4023-9C63-18AEF031158C}" dt="2023-12-13T04:47:00.203" v="594" actId="26606"/>
          <ac:spMkLst>
            <pc:docMk/>
            <pc:sldMk cId="3806280487" sldId="261"/>
            <ac:spMk id="21" creationId="{C59AB4C8-9178-4F7A-8404-6890510B5917}"/>
          </ac:spMkLst>
        </pc:spChg>
        <pc:spChg chg="add del">
          <ac:chgData name="Tony Anderson" userId="f33af51d-6531-415e-883e-8115301a1310" providerId="ADAL" clId="{903F14CD-CDC8-4023-9C63-18AEF031158C}" dt="2023-12-13T04:47:00.203" v="594" actId="26606"/>
          <ac:spMkLst>
            <pc:docMk/>
            <pc:sldMk cId="3806280487" sldId="261"/>
            <ac:spMk id="22" creationId="{4CFDFB37-4BC7-42C6-915D-A6609139BFE7}"/>
          </ac:spMkLst>
        </pc:spChg>
        <pc:spChg chg="add del">
          <ac:chgData name="Tony Anderson" userId="f33af51d-6531-415e-883e-8115301a1310" providerId="ADAL" clId="{903F14CD-CDC8-4023-9C63-18AEF031158C}" dt="2023-12-13T04:47:02.270" v="596" actId="26606"/>
          <ac:spMkLst>
            <pc:docMk/>
            <pc:sldMk cId="3806280487" sldId="261"/>
            <ac:spMk id="24" creationId="{A4AC5506-6312-4701-8D3C-40187889A947}"/>
          </ac:spMkLst>
        </pc:spChg>
        <pc:spChg chg="add del">
          <ac:chgData name="Tony Anderson" userId="f33af51d-6531-415e-883e-8115301a1310" providerId="ADAL" clId="{903F14CD-CDC8-4023-9C63-18AEF031158C}" dt="2023-12-13T04:47:03.310" v="598" actId="26606"/>
          <ac:spMkLst>
            <pc:docMk/>
            <pc:sldMk cId="3806280487" sldId="261"/>
            <ac:spMk id="26" creationId="{23D09407-53BC-485E-B4CE-BC5E4FC4B25B}"/>
          </ac:spMkLst>
        </pc:spChg>
        <pc:spChg chg="add del">
          <ac:chgData name="Tony Anderson" userId="f33af51d-6531-415e-883e-8115301a1310" providerId="ADAL" clId="{903F14CD-CDC8-4023-9C63-18AEF031158C}" dt="2023-12-13T04:47:03.310" v="598" actId="26606"/>
          <ac:spMkLst>
            <pc:docMk/>
            <pc:sldMk cId="3806280487" sldId="261"/>
            <ac:spMk id="27" creationId="{921DB988-49FC-4608-B0A2-E2F3A4019041}"/>
          </ac:spMkLst>
        </pc:spChg>
        <pc:spChg chg="add del">
          <ac:chgData name="Tony Anderson" userId="f33af51d-6531-415e-883e-8115301a1310" providerId="ADAL" clId="{903F14CD-CDC8-4023-9C63-18AEF031158C}" dt="2023-12-13T04:47:04.879" v="600" actId="26606"/>
          <ac:spMkLst>
            <pc:docMk/>
            <pc:sldMk cId="3806280487" sldId="261"/>
            <ac:spMk id="35" creationId="{F0DCC097-1DB8-4B6D-85D0-6FBA0E1CA4BA}"/>
          </ac:spMkLst>
        </pc:spChg>
        <pc:spChg chg="add del">
          <ac:chgData name="Tony Anderson" userId="f33af51d-6531-415e-883e-8115301a1310" providerId="ADAL" clId="{903F14CD-CDC8-4023-9C63-18AEF031158C}" dt="2023-12-13T04:47:04.879" v="600" actId="26606"/>
          <ac:spMkLst>
            <pc:docMk/>
            <pc:sldMk cId="3806280487" sldId="261"/>
            <ac:spMk id="36" creationId="{E0B58608-23C8-4441-994D-C6823EEE1DB7}"/>
          </ac:spMkLst>
        </pc:spChg>
        <pc:spChg chg="add">
          <ac:chgData name="Tony Anderson" userId="f33af51d-6531-415e-883e-8115301a1310" providerId="ADAL" clId="{903F14CD-CDC8-4023-9C63-18AEF031158C}" dt="2023-12-13T04:47:04.886" v="601" actId="26606"/>
          <ac:spMkLst>
            <pc:docMk/>
            <pc:sldMk cId="3806280487" sldId="261"/>
            <ac:spMk id="38" creationId="{A8384FB5-9ADC-4DDC-881B-597D56F5B15D}"/>
          </ac:spMkLst>
        </pc:spChg>
        <pc:spChg chg="add">
          <ac:chgData name="Tony Anderson" userId="f33af51d-6531-415e-883e-8115301a1310" providerId="ADAL" clId="{903F14CD-CDC8-4023-9C63-18AEF031158C}" dt="2023-12-13T04:47:04.886" v="601" actId="26606"/>
          <ac:spMkLst>
            <pc:docMk/>
            <pc:sldMk cId="3806280487" sldId="261"/>
            <ac:spMk id="39" creationId="{1199E1B1-A8C0-4FE8-A5A8-1CB41D69F857}"/>
          </ac:spMkLst>
        </pc:spChg>
        <pc:spChg chg="add">
          <ac:chgData name="Tony Anderson" userId="f33af51d-6531-415e-883e-8115301a1310" providerId="ADAL" clId="{903F14CD-CDC8-4023-9C63-18AEF031158C}" dt="2023-12-13T04:47:04.886" v="601" actId="26606"/>
          <ac:spMkLst>
            <pc:docMk/>
            <pc:sldMk cId="3806280487" sldId="261"/>
            <ac:spMk id="40" creationId="{84A8DE83-DE75-4B41-9DB4-A7EC0B0DEC0B}"/>
          </ac:spMkLst>
        </pc:spChg>
        <pc:spChg chg="add">
          <ac:chgData name="Tony Anderson" userId="f33af51d-6531-415e-883e-8115301a1310" providerId="ADAL" clId="{903F14CD-CDC8-4023-9C63-18AEF031158C}" dt="2023-12-13T04:47:04.886" v="601" actId="26606"/>
          <ac:spMkLst>
            <pc:docMk/>
            <pc:sldMk cId="3806280487" sldId="261"/>
            <ac:spMk id="41" creationId="{A7009A0A-BEF5-4EAC-AF15-E4F9F002E239}"/>
          </ac:spMkLst>
        </pc:spChg>
        <pc:grpChg chg="add del">
          <ac:chgData name="Tony Anderson" userId="f33af51d-6531-415e-883e-8115301a1310" providerId="ADAL" clId="{903F14CD-CDC8-4023-9C63-18AEF031158C}" dt="2023-12-13T04:47:03.310" v="598" actId="26606"/>
          <ac:grpSpMkLst>
            <pc:docMk/>
            <pc:sldMk cId="3806280487" sldId="261"/>
            <ac:grpSpMk id="20" creationId="{383C2651-AE0C-4AE4-8725-E2F9414FE219}"/>
          </ac:grpSpMkLst>
        </pc:grpChg>
        <pc:grpChg chg="add del">
          <ac:chgData name="Tony Anderson" userId="f33af51d-6531-415e-883e-8115301a1310" providerId="ADAL" clId="{903F14CD-CDC8-4023-9C63-18AEF031158C}" dt="2023-12-13T04:47:03.310" v="598" actId="26606"/>
          <ac:grpSpMkLst>
            <pc:docMk/>
            <pc:sldMk cId="3806280487" sldId="261"/>
            <ac:grpSpMk id="28" creationId="{E9B930FD-8671-4C4C-ADCF-73AC1D0CD417}"/>
          </ac:grpSpMkLst>
        </pc:grpChg>
        <pc:picChg chg="add mod">
          <ac:chgData name="Tony Anderson" userId="f33af51d-6531-415e-883e-8115301a1310" providerId="ADAL" clId="{903F14CD-CDC8-4023-9C63-18AEF031158C}" dt="2023-12-13T04:47:22.586" v="605" actId="1076"/>
          <ac:picMkLst>
            <pc:docMk/>
            <pc:sldMk cId="3806280487" sldId="261"/>
            <ac:picMk id="5" creationId="{3289EB74-BB8E-2006-CA14-D061A8107A5E}"/>
          </ac:picMkLst>
        </pc:picChg>
        <pc:picChg chg="add del">
          <ac:chgData name="Tony Anderson" userId="f33af51d-6531-415e-883e-8115301a1310" providerId="ADAL" clId="{903F14CD-CDC8-4023-9C63-18AEF031158C}" dt="2023-12-13T04:48:08.930" v="607" actId="22"/>
          <ac:picMkLst>
            <pc:docMk/>
            <pc:sldMk cId="3806280487" sldId="261"/>
            <ac:picMk id="7" creationId="{9B3F01BA-3330-F0FF-75A0-566261E69E52}"/>
          </ac:picMkLst>
        </pc:picChg>
      </pc:sldChg>
      <pc:sldChg chg="addSp delSp modSp mod setBg">
        <pc:chgData name="Tony Anderson" userId="f33af51d-6531-415e-883e-8115301a1310" providerId="ADAL" clId="{903F14CD-CDC8-4023-9C63-18AEF031158C}" dt="2023-12-13T04:52:47.225" v="648" actId="33524"/>
        <pc:sldMkLst>
          <pc:docMk/>
          <pc:sldMk cId="2948377421" sldId="262"/>
        </pc:sldMkLst>
        <pc:spChg chg="mod">
          <ac:chgData name="Tony Anderson" userId="f33af51d-6531-415e-883e-8115301a1310" providerId="ADAL" clId="{903F14CD-CDC8-4023-9C63-18AEF031158C}" dt="2023-12-13T04:52:00.617" v="642" actId="26606"/>
          <ac:spMkLst>
            <pc:docMk/>
            <pc:sldMk cId="2948377421" sldId="262"/>
            <ac:spMk id="2" creationId="{65971338-1119-AA1A-C9AE-02B758AA0526}"/>
          </ac:spMkLst>
        </pc:spChg>
        <pc:spChg chg="add del mod">
          <ac:chgData name="Tony Anderson" userId="f33af51d-6531-415e-883e-8115301a1310" providerId="ADAL" clId="{903F14CD-CDC8-4023-9C63-18AEF031158C}" dt="2023-12-13T04:52:00.617" v="642" actId="26606"/>
          <ac:spMkLst>
            <pc:docMk/>
            <pc:sldMk cId="2948377421" sldId="262"/>
            <ac:spMk id="3" creationId="{760ACCED-D505-A5F8-64C7-7F546BCC1E79}"/>
          </ac:spMkLst>
        </pc:spChg>
        <pc:spChg chg="add del">
          <ac:chgData name="Tony Anderson" userId="f33af51d-6531-415e-883e-8115301a1310" providerId="ADAL" clId="{903F14CD-CDC8-4023-9C63-18AEF031158C}" dt="2023-12-13T04:52:00.608" v="641" actId="26606"/>
          <ac:spMkLst>
            <pc:docMk/>
            <pc:sldMk cId="2948377421" sldId="262"/>
            <ac:spMk id="8" creationId="{09588DA8-065E-4F6F-8EFD-43104AB2E0CF}"/>
          </ac:spMkLst>
        </pc:spChg>
        <pc:spChg chg="add del">
          <ac:chgData name="Tony Anderson" userId="f33af51d-6531-415e-883e-8115301a1310" providerId="ADAL" clId="{903F14CD-CDC8-4023-9C63-18AEF031158C}" dt="2023-12-13T04:51:45.822" v="637" actId="26606"/>
          <ac:spMkLst>
            <pc:docMk/>
            <pc:sldMk cId="2948377421" sldId="262"/>
            <ac:spMk id="9" creationId="{B66D7F65-E9B6-4775-8355-D095CC73C1C8}"/>
          </ac:spMkLst>
        </pc:spChg>
        <pc:spChg chg="add del">
          <ac:chgData name="Tony Anderson" userId="f33af51d-6531-415e-883e-8115301a1310" providerId="ADAL" clId="{903F14CD-CDC8-4023-9C63-18AEF031158C}" dt="2023-12-13T04:51:39.327" v="635" actId="26606"/>
          <ac:spMkLst>
            <pc:docMk/>
            <pc:sldMk cId="2948377421" sldId="262"/>
            <ac:spMk id="10" creationId="{D3E17859-C5F0-476F-A082-A4CB8841DB24}"/>
          </ac:spMkLst>
        </pc:spChg>
        <pc:spChg chg="add del">
          <ac:chgData name="Tony Anderson" userId="f33af51d-6531-415e-883e-8115301a1310" providerId="ADAL" clId="{903F14CD-CDC8-4023-9C63-18AEF031158C}" dt="2023-12-13T04:51:45.822" v="637" actId="26606"/>
          <ac:spMkLst>
            <pc:docMk/>
            <pc:sldMk cId="2948377421" sldId="262"/>
            <ac:spMk id="11" creationId="{61707E60-CEC9-4661-AA82-69242EB4BDC3}"/>
          </ac:spMkLst>
        </pc:spChg>
        <pc:spChg chg="add del">
          <ac:chgData name="Tony Anderson" userId="f33af51d-6531-415e-883e-8115301a1310" providerId="ADAL" clId="{903F14CD-CDC8-4023-9C63-18AEF031158C}" dt="2023-12-13T04:51:39.327" v="635" actId="26606"/>
          <ac:spMkLst>
            <pc:docMk/>
            <pc:sldMk cId="2948377421" sldId="262"/>
            <ac:spMk id="12" creationId="{70BEB1E7-2F88-40BC-B73D-42E5B6F80BFC}"/>
          </ac:spMkLst>
        </pc:spChg>
        <pc:spChg chg="add del">
          <ac:chgData name="Tony Anderson" userId="f33af51d-6531-415e-883e-8115301a1310" providerId="ADAL" clId="{903F14CD-CDC8-4023-9C63-18AEF031158C}" dt="2023-12-13T04:51:45.822" v="637" actId="26606"/>
          <ac:spMkLst>
            <pc:docMk/>
            <pc:sldMk cId="2948377421" sldId="262"/>
            <ac:spMk id="13" creationId="{8F035CD8-AE30-4146-96F2-036B0CE5E4F3}"/>
          </ac:spMkLst>
        </pc:spChg>
        <pc:spChg chg="add del">
          <ac:chgData name="Tony Anderson" userId="f33af51d-6531-415e-883e-8115301a1310" providerId="ADAL" clId="{903F14CD-CDC8-4023-9C63-18AEF031158C}" dt="2023-12-13T04:51:39.327" v="635" actId="26606"/>
          <ac:spMkLst>
            <pc:docMk/>
            <pc:sldMk cId="2948377421" sldId="262"/>
            <ac:spMk id="14" creationId="{A7B99495-F43F-4D80-A44F-2CB4764EB90B}"/>
          </ac:spMkLst>
        </pc:spChg>
        <pc:spChg chg="add del">
          <ac:chgData name="Tony Anderson" userId="f33af51d-6531-415e-883e-8115301a1310" providerId="ADAL" clId="{903F14CD-CDC8-4023-9C63-18AEF031158C}" dt="2023-12-13T04:51:45.822" v="637" actId="26606"/>
          <ac:spMkLst>
            <pc:docMk/>
            <pc:sldMk cId="2948377421" sldId="262"/>
            <ac:spMk id="16" creationId="{760ACCED-D505-A5F8-64C7-7F546BCC1E79}"/>
          </ac:spMkLst>
        </pc:spChg>
        <pc:spChg chg="add del">
          <ac:chgData name="Tony Anderson" userId="f33af51d-6531-415e-883e-8115301a1310" providerId="ADAL" clId="{903F14CD-CDC8-4023-9C63-18AEF031158C}" dt="2023-12-13T04:51:48.434" v="639" actId="26606"/>
          <ac:spMkLst>
            <pc:docMk/>
            <pc:sldMk cId="2948377421" sldId="262"/>
            <ac:spMk id="18" creationId="{C3944F27-CA70-4E84-A51A-E6BF89558979}"/>
          </ac:spMkLst>
        </pc:spChg>
        <pc:spChg chg="add del">
          <ac:chgData name="Tony Anderson" userId="f33af51d-6531-415e-883e-8115301a1310" providerId="ADAL" clId="{903F14CD-CDC8-4023-9C63-18AEF031158C}" dt="2023-12-13T04:51:48.434" v="639" actId="26606"/>
          <ac:spMkLst>
            <pc:docMk/>
            <pc:sldMk cId="2948377421" sldId="262"/>
            <ac:spMk id="19" creationId="{12609869-9E80-471B-A487-A53288E0E791}"/>
          </ac:spMkLst>
        </pc:spChg>
        <pc:spChg chg="add del">
          <ac:chgData name="Tony Anderson" userId="f33af51d-6531-415e-883e-8115301a1310" providerId="ADAL" clId="{903F14CD-CDC8-4023-9C63-18AEF031158C}" dt="2023-12-13T04:51:48.434" v="639" actId="26606"/>
          <ac:spMkLst>
            <pc:docMk/>
            <pc:sldMk cId="2948377421" sldId="262"/>
            <ac:spMk id="20" creationId="{760ACCED-D505-A5F8-64C7-7F546BCC1E79}"/>
          </ac:spMkLst>
        </pc:spChg>
        <pc:spChg chg="add del">
          <ac:chgData name="Tony Anderson" userId="f33af51d-6531-415e-883e-8115301a1310" providerId="ADAL" clId="{903F14CD-CDC8-4023-9C63-18AEF031158C}" dt="2023-12-13T04:51:48.434" v="639" actId="26606"/>
          <ac:spMkLst>
            <pc:docMk/>
            <pc:sldMk cId="2948377421" sldId="262"/>
            <ac:spMk id="21" creationId="{7004738A-9D34-43E8-97D2-CA0EED4F8BE0}"/>
          </ac:spMkLst>
        </pc:spChg>
        <pc:spChg chg="add del">
          <ac:chgData name="Tony Anderson" userId="f33af51d-6531-415e-883e-8115301a1310" providerId="ADAL" clId="{903F14CD-CDC8-4023-9C63-18AEF031158C}" dt="2023-12-13T04:51:48.434" v="639" actId="26606"/>
          <ac:spMkLst>
            <pc:docMk/>
            <pc:sldMk cId="2948377421" sldId="262"/>
            <ac:spMk id="22" creationId="{B8B8D07F-F13E-443E-BA68-2D26672D76B9}"/>
          </ac:spMkLst>
        </pc:spChg>
        <pc:spChg chg="add del">
          <ac:chgData name="Tony Anderson" userId="f33af51d-6531-415e-883e-8115301a1310" providerId="ADAL" clId="{903F14CD-CDC8-4023-9C63-18AEF031158C}" dt="2023-12-13T04:51:48.434" v="639" actId="26606"/>
          <ac:spMkLst>
            <pc:docMk/>
            <pc:sldMk cId="2948377421" sldId="262"/>
            <ac:spMk id="23" creationId="{2813A4FA-24A5-41ED-A534-3807D1B2F344}"/>
          </ac:spMkLst>
        </pc:spChg>
        <pc:spChg chg="add del">
          <ac:chgData name="Tony Anderson" userId="f33af51d-6531-415e-883e-8115301a1310" providerId="ADAL" clId="{903F14CD-CDC8-4023-9C63-18AEF031158C}" dt="2023-12-13T04:52:00.608" v="641" actId="26606"/>
          <ac:spMkLst>
            <pc:docMk/>
            <pc:sldMk cId="2948377421" sldId="262"/>
            <ac:spMk id="25" creationId="{C4285719-470E-454C-AF62-8323075F1F5B}"/>
          </ac:spMkLst>
        </pc:spChg>
        <pc:spChg chg="add del">
          <ac:chgData name="Tony Anderson" userId="f33af51d-6531-415e-883e-8115301a1310" providerId="ADAL" clId="{903F14CD-CDC8-4023-9C63-18AEF031158C}" dt="2023-12-13T04:52:00.608" v="641" actId="26606"/>
          <ac:spMkLst>
            <pc:docMk/>
            <pc:sldMk cId="2948377421" sldId="262"/>
            <ac:spMk id="26" creationId="{CD9FE4EF-C4D8-49A0-B2FF-81D8DB7D8A24}"/>
          </ac:spMkLst>
        </pc:spChg>
        <pc:spChg chg="add del">
          <ac:chgData name="Tony Anderson" userId="f33af51d-6531-415e-883e-8115301a1310" providerId="ADAL" clId="{903F14CD-CDC8-4023-9C63-18AEF031158C}" dt="2023-12-13T04:52:00.608" v="641" actId="26606"/>
          <ac:spMkLst>
            <pc:docMk/>
            <pc:sldMk cId="2948377421" sldId="262"/>
            <ac:spMk id="27" creationId="{4300840D-0A0B-4512-BACA-B439D5B9C57C}"/>
          </ac:spMkLst>
        </pc:spChg>
        <pc:spChg chg="add del">
          <ac:chgData name="Tony Anderson" userId="f33af51d-6531-415e-883e-8115301a1310" providerId="ADAL" clId="{903F14CD-CDC8-4023-9C63-18AEF031158C}" dt="2023-12-13T04:52:00.608" v="641" actId="26606"/>
          <ac:spMkLst>
            <pc:docMk/>
            <pc:sldMk cId="2948377421" sldId="262"/>
            <ac:spMk id="28" creationId="{D2B78728-A580-49A7-84F9-6EF6F583ADE0}"/>
          </ac:spMkLst>
        </pc:spChg>
        <pc:spChg chg="add del">
          <ac:chgData name="Tony Anderson" userId="f33af51d-6531-415e-883e-8115301a1310" providerId="ADAL" clId="{903F14CD-CDC8-4023-9C63-18AEF031158C}" dt="2023-12-13T04:52:00.608" v="641" actId="26606"/>
          <ac:spMkLst>
            <pc:docMk/>
            <pc:sldMk cId="2948377421" sldId="262"/>
            <ac:spMk id="29" creationId="{38FAA1A1-D861-433F-88FA-1E9D6FD31D11}"/>
          </ac:spMkLst>
        </pc:spChg>
        <pc:spChg chg="add del">
          <ac:chgData name="Tony Anderson" userId="f33af51d-6531-415e-883e-8115301a1310" providerId="ADAL" clId="{903F14CD-CDC8-4023-9C63-18AEF031158C}" dt="2023-12-13T04:52:00.608" v="641" actId="26606"/>
          <ac:spMkLst>
            <pc:docMk/>
            <pc:sldMk cId="2948377421" sldId="262"/>
            <ac:spMk id="30" creationId="{8D71EDA1-87BF-4D5D-AB79-F346FD19278A}"/>
          </ac:spMkLst>
        </pc:spChg>
        <pc:spChg chg="add del">
          <ac:chgData name="Tony Anderson" userId="f33af51d-6531-415e-883e-8115301a1310" providerId="ADAL" clId="{903F14CD-CDC8-4023-9C63-18AEF031158C}" dt="2023-12-13T04:52:00.608" v="641" actId="26606"/>
          <ac:spMkLst>
            <pc:docMk/>
            <pc:sldMk cId="2948377421" sldId="262"/>
            <ac:spMk id="31" creationId="{760ACCED-D505-A5F8-64C7-7F546BCC1E79}"/>
          </ac:spMkLst>
        </pc:spChg>
        <pc:spChg chg="add">
          <ac:chgData name="Tony Anderson" userId="f33af51d-6531-415e-883e-8115301a1310" providerId="ADAL" clId="{903F14CD-CDC8-4023-9C63-18AEF031158C}" dt="2023-12-13T04:52:00.617" v="642" actId="26606"/>
          <ac:spMkLst>
            <pc:docMk/>
            <pc:sldMk cId="2948377421" sldId="262"/>
            <ac:spMk id="33" creationId="{1B15ED52-F352-441B-82BF-E0EA34836D08}"/>
          </ac:spMkLst>
        </pc:spChg>
        <pc:spChg chg="add">
          <ac:chgData name="Tony Anderson" userId="f33af51d-6531-415e-883e-8115301a1310" providerId="ADAL" clId="{903F14CD-CDC8-4023-9C63-18AEF031158C}" dt="2023-12-13T04:52:00.617" v="642" actId="26606"/>
          <ac:spMkLst>
            <pc:docMk/>
            <pc:sldMk cId="2948377421" sldId="262"/>
            <ac:spMk id="34" creationId="{3B2E3793-BFE6-45A2-9B7B-E18844431C99}"/>
          </ac:spMkLst>
        </pc:spChg>
        <pc:spChg chg="add">
          <ac:chgData name="Tony Anderson" userId="f33af51d-6531-415e-883e-8115301a1310" providerId="ADAL" clId="{903F14CD-CDC8-4023-9C63-18AEF031158C}" dt="2023-12-13T04:52:00.617" v="642" actId="26606"/>
          <ac:spMkLst>
            <pc:docMk/>
            <pc:sldMk cId="2948377421" sldId="262"/>
            <ac:spMk id="35" creationId="{BC4C4868-CB8F-4AF9-9CDB-8108F2C19B67}"/>
          </ac:spMkLst>
        </pc:spChg>
        <pc:spChg chg="add">
          <ac:chgData name="Tony Anderson" userId="f33af51d-6531-415e-883e-8115301a1310" providerId="ADAL" clId="{903F14CD-CDC8-4023-9C63-18AEF031158C}" dt="2023-12-13T04:52:00.617" v="642" actId="26606"/>
          <ac:spMkLst>
            <pc:docMk/>
            <pc:sldMk cId="2948377421" sldId="262"/>
            <ac:spMk id="36" creationId="{375E0459-6403-40CD-989D-56A4407CA12E}"/>
          </ac:spMkLst>
        </pc:spChg>
        <pc:spChg chg="add">
          <ac:chgData name="Tony Anderson" userId="f33af51d-6531-415e-883e-8115301a1310" providerId="ADAL" clId="{903F14CD-CDC8-4023-9C63-18AEF031158C}" dt="2023-12-13T04:52:00.617" v="642" actId="26606"/>
          <ac:spMkLst>
            <pc:docMk/>
            <pc:sldMk cId="2948377421" sldId="262"/>
            <ac:spMk id="37" creationId="{53E5B1A8-3AC9-4BD1-9BBC-78CA94F2D1BA}"/>
          </ac:spMkLst>
        </pc:spChg>
        <pc:spChg chg="add mod">
          <ac:chgData name="Tony Anderson" userId="f33af51d-6531-415e-883e-8115301a1310" providerId="ADAL" clId="{903F14CD-CDC8-4023-9C63-18AEF031158C}" dt="2023-12-13T04:52:47.225" v="648" actId="33524"/>
          <ac:spMkLst>
            <pc:docMk/>
            <pc:sldMk cId="2948377421" sldId="262"/>
            <ac:spMk id="38" creationId="{760ACCED-D505-A5F8-64C7-7F546BCC1E79}"/>
          </ac:spMkLst>
        </pc:spChg>
        <pc:graphicFrameChg chg="add del">
          <ac:chgData name="Tony Anderson" userId="f33af51d-6531-415e-883e-8115301a1310" providerId="ADAL" clId="{903F14CD-CDC8-4023-9C63-18AEF031158C}" dt="2023-12-13T04:51:39.327" v="635" actId="26606"/>
          <ac:graphicFrameMkLst>
            <pc:docMk/>
            <pc:sldMk cId="2948377421" sldId="262"/>
            <ac:graphicFrameMk id="5" creationId="{50DBD237-87DD-519D-EF5C-369D9E6D4378}"/>
          </ac:graphicFrameMkLst>
        </pc:graphicFrameChg>
        <pc:picChg chg="add del">
          <ac:chgData name="Tony Anderson" userId="f33af51d-6531-415e-883e-8115301a1310" providerId="ADAL" clId="{903F14CD-CDC8-4023-9C63-18AEF031158C}" dt="2023-12-13T04:51:39.327" v="635" actId="26606"/>
          <ac:picMkLst>
            <pc:docMk/>
            <pc:sldMk cId="2948377421" sldId="262"/>
            <ac:picMk id="6" creationId="{A3988E44-8794-A2E0-D125-18ECE3AEC920}"/>
          </ac:picMkLst>
        </pc:picChg>
        <pc:picChg chg="add del">
          <ac:chgData name="Tony Anderson" userId="f33af51d-6531-415e-883e-8115301a1310" providerId="ADAL" clId="{903F14CD-CDC8-4023-9C63-18AEF031158C}" dt="2023-12-13T04:51:48.434" v="639" actId="26606"/>
          <ac:picMkLst>
            <pc:docMk/>
            <pc:sldMk cId="2948377421" sldId="262"/>
            <ac:picMk id="7" creationId="{0FD1C745-246C-3FBC-B739-94F8BA0AA643}"/>
          </ac:picMkLst>
        </pc:picChg>
        <pc:picChg chg="add del">
          <ac:chgData name="Tony Anderson" userId="f33af51d-6531-415e-883e-8115301a1310" providerId="ADAL" clId="{903F14CD-CDC8-4023-9C63-18AEF031158C}" dt="2023-12-13T04:51:45.822" v="637" actId="26606"/>
          <ac:picMkLst>
            <pc:docMk/>
            <pc:sldMk cId="2948377421" sldId="262"/>
            <ac:picMk id="17" creationId="{59162861-AB09-5376-DCE9-E498036EB126}"/>
          </ac:picMkLst>
        </pc:picChg>
      </pc:sldChg>
      <pc:sldChg chg="addSp modSp mod setBg">
        <pc:chgData name="Tony Anderson" userId="f33af51d-6531-415e-883e-8115301a1310" providerId="ADAL" clId="{903F14CD-CDC8-4023-9C63-18AEF031158C}" dt="2023-12-13T04:52:32.264" v="646" actId="255"/>
        <pc:sldMkLst>
          <pc:docMk/>
          <pc:sldMk cId="1141876031" sldId="263"/>
        </pc:sldMkLst>
        <pc:spChg chg="mod">
          <ac:chgData name="Tony Anderson" userId="f33af51d-6531-415e-883e-8115301a1310" providerId="ADAL" clId="{903F14CD-CDC8-4023-9C63-18AEF031158C}" dt="2023-12-13T04:52:13.809" v="643" actId="26606"/>
          <ac:spMkLst>
            <pc:docMk/>
            <pc:sldMk cId="1141876031" sldId="263"/>
            <ac:spMk id="2" creationId="{A05EA4A2-5E5A-DFAD-BCE0-FDB3C92D9D9D}"/>
          </ac:spMkLst>
        </pc:spChg>
        <pc:spChg chg="mod">
          <ac:chgData name="Tony Anderson" userId="f33af51d-6531-415e-883e-8115301a1310" providerId="ADAL" clId="{903F14CD-CDC8-4023-9C63-18AEF031158C}" dt="2023-12-13T04:52:32.264" v="646" actId="255"/>
          <ac:spMkLst>
            <pc:docMk/>
            <pc:sldMk cId="1141876031" sldId="263"/>
            <ac:spMk id="3" creationId="{3822EDD8-6F00-60D5-1DE9-400BC40B783E}"/>
          </ac:spMkLst>
        </pc:spChg>
        <pc:spChg chg="add">
          <ac:chgData name="Tony Anderson" userId="f33af51d-6531-415e-883e-8115301a1310" providerId="ADAL" clId="{903F14CD-CDC8-4023-9C63-18AEF031158C}" dt="2023-12-13T04:52:13.809" v="643" actId="26606"/>
          <ac:spMkLst>
            <pc:docMk/>
            <pc:sldMk cId="1141876031" sldId="263"/>
            <ac:spMk id="8" creationId="{1B15ED52-F352-441B-82BF-E0EA34836D08}"/>
          </ac:spMkLst>
        </pc:spChg>
        <pc:spChg chg="add">
          <ac:chgData name="Tony Anderson" userId="f33af51d-6531-415e-883e-8115301a1310" providerId="ADAL" clId="{903F14CD-CDC8-4023-9C63-18AEF031158C}" dt="2023-12-13T04:52:13.809" v="643" actId="26606"/>
          <ac:spMkLst>
            <pc:docMk/>
            <pc:sldMk cId="1141876031" sldId="263"/>
            <ac:spMk id="10" creationId="{3B2E3793-BFE6-45A2-9B7B-E18844431C99}"/>
          </ac:spMkLst>
        </pc:spChg>
        <pc:spChg chg="add">
          <ac:chgData name="Tony Anderson" userId="f33af51d-6531-415e-883e-8115301a1310" providerId="ADAL" clId="{903F14CD-CDC8-4023-9C63-18AEF031158C}" dt="2023-12-13T04:52:13.809" v="643" actId="26606"/>
          <ac:spMkLst>
            <pc:docMk/>
            <pc:sldMk cId="1141876031" sldId="263"/>
            <ac:spMk id="12" creationId="{BC4C4868-CB8F-4AF9-9CDB-8108F2C19B67}"/>
          </ac:spMkLst>
        </pc:spChg>
        <pc:spChg chg="add">
          <ac:chgData name="Tony Anderson" userId="f33af51d-6531-415e-883e-8115301a1310" providerId="ADAL" clId="{903F14CD-CDC8-4023-9C63-18AEF031158C}" dt="2023-12-13T04:52:13.809" v="643" actId="26606"/>
          <ac:spMkLst>
            <pc:docMk/>
            <pc:sldMk cId="1141876031" sldId="263"/>
            <ac:spMk id="14" creationId="{375E0459-6403-40CD-989D-56A4407CA12E}"/>
          </ac:spMkLst>
        </pc:spChg>
        <pc:spChg chg="add">
          <ac:chgData name="Tony Anderson" userId="f33af51d-6531-415e-883e-8115301a1310" providerId="ADAL" clId="{903F14CD-CDC8-4023-9C63-18AEF031158C}" dt="2023-12-13T04:52:13.809" v="643" actId="26606"/>
          <ac:spMkLst>
            <pc:docMk/>
            <pc:sldMk cId="1141876031" sldId="263"/>
            <ac:spMk id="16" creationId="{53E5B1A8-3AC9-4BD1-9BBC-78CA94F2D1BA}"/>
          </ac:spMkLst>
        </pc:spChg>
      </pc:sldChg>
      <pc:sldChg chg="addSp delSp modSp new mod setBg">
        <pc:chgData name="Tony Anderson" userId="f33af51d-6531-415e-883e-8115301a1310" providerId="ADAL" clId="{903F14CD-CDC8-4023-9C63-18AEF031158C}" dt="2023-12-13T04:26:39.138" v="95" actId="20577"/>
        <pc:sldMkLst>
          <pc:docMk/>
          <pc:sldMk cId="3104946057" sldId="264"/>
        </pc:sldMkLst>
        <pc:spChg chg="mod">
          <ac:chgData name="Tony Anderson" userId="f33af51d-6531-415e-883e-8115301a1310" providerId="ADAL" clId="{903F14CD-CDC8-4023-9C63-18AEF031158C}" dt="2023-12-13T04:26:39.138" v="95" actId="20577"/>
          <ac:spMkLst>
            <pc:docMk/>
            <pc:sldMk cId="3104946057" sldId="264"/>
            <ac:spMk id="2" creationId="{FB8681CD-48E7-4B89-F5D5-6F4516185042}"/>
          </ac:spMkLst>
        </pc:spChg>
        <pc:spChg chg="del">
          <ac:chgData name="Tony Anderson" userId="f33af51d-6531-415e-883e-8115301a1310" providerId="ADAL" clId="{903F14CD-CDC8-4023-9C63-18AEF031158C}" dt="2023-12-13T04:21:48.985" v="1" actId="478"/>
          <ac:spMkLst>
            <pc:docMk/>
            <pc:sldMk cId="3104946057" sldId="264"/>
            <ac:spMk id="3" creationId="{EAB89FDC-78BD-7CF5-303E-D00A0300305D}"/>
          </ac:spMkLst>
        </pc:spChg>
        <pc:spChg chg="add del">
          <ac:chgData name="Tony Anderson" userId="f33af51d-6531-415e-883e-8115301a1310" providerId="ADAL" clId="{903F14CD-CDC8-4023-9C63-18AEF031158C}" dt="2023-12-13T04:22:37.305" v="12" actId="26606"/>
          <ac:spMkLst>
            <pc:docMk/>
            <pc:sldMk cId="3104946057" sldId="264"/>
            <ac:spMk id="10" creationId="{6753252F-4873-4F63-801D-CC719279A7D5}"/>
          </ac:spMkLst>
        </pc:spChg>
        <pc:spChg chg="add del">
          <ac:chgData name="Tony Anderson" userId="f33af51d-6531-415e-883e-8115301a1310" providerId="ADAL" clId="{903F14CD-CDC8-4023-9C63-18AEF031158C}" dt="2023-12-13T04:22:37.305" v="12" actId="26606"/>
          <ac:spMkLst>
            <pc:docMk/>
            <pc:sldMk cId="3104946057" sldId="264"/>
            <ac:spMk id="12" creationId="{047C8CCB-F95D-4249-92DD-651249D3535A}"/>
          </ac:spMkLst>
        </pc:spChg>
        <pc:spChg chg="add del">
          <ac:chgData name="Tony Anderson" userId="f33af51d-6531-415e-883e-8115301a1310" providerId="ADAL" clId="{903F14CD-CDC8-4023-9C63-18AEF031158C}" dt="2023-12-13T04:22:37.301" v="11" actId="26606"/>
          <ac:spMkLst>
            <pc:docMk/>
            <pc:sldMk cId="3104946057" sldId="264"/>
            <ac:spMk id="17" creationId="{D12DDE76-C203-4047-9998-63900085B5E8}"/>
          </ac:spMkLst>
        </pc:spChg>
        <pc:spChg chg="add">
          <ac:chgData name="Tony Anderson" userId="f33af51d-6531-415e-883e-8115301a1310" providerId="ADAL" clId="{903F14CD-CDC8-4023-9C63-18AEF031158C}" dt="2023-12-13T04:22:37.305" v="12" actId="26606"/>
          <ac:spMkLst>
            <pc:docMk/>
            <pc:sldMk cId="3104946057" sldId="264"/>
            <ac:spMk id="19" creationId="{047C8CCB-F95D-4249-92DD-651249D3535A}"/>
          </ac:spMkLst>
        </pc:spChg>
        <pc:spChg chg="add">
          <ac:chgData name="Tony Anderson" userId="f33af51d-6531-415e-883e-8115301a1310" providerId="ADAL" clId="{903F14CD-CDC8-4023-9C63-18AEF031158C}" dt="2023-12-13T04:22:37.305" v="12" actId="26606"/>
          <ac:spMkLst>
            <pc:docMk/>
            <pc:sldMk cId="3104946057" sldId="264"/>
            <ac:spMk id="20" creationId="{6753252F-4873-4F63-801D-CC719279A7D5}"/>
          </ac:spMkLst>
        </pc:spChg>
        <pc:picChg chg="add mod">
          <ac:chgData name="Tony Anderson" userId="f33af51d-6531-415e-883e-8115301a1310" providerId="ADAL" clId="{903F14CD-CDC8-4023-9C63-18AEF031158C}" dt="2023-12-13T04:22:52.872" v="17" actId="1076"/>
          <ac:picMkLst>
            <pc:docMk/>
            <pc:sldMk cId="3104946057" sldId="264"/>
            <ac:picMk id="5" creationId="{320BB84F-2E87-0599-DEC2-779358D7068F}"/>
          </ac:picMkLst>
        </pc:picChg>
      </pc:sldChg>
      <pc:sldChg chg="addSp delSp modSp new mod setBg">
        <pc:chgData name="Tony Anderson" userId="f33af51d-6531-415e-883e-8115301a1310" providerId="ADAL" clId="{903F14CD-CDC8-4023-9C63-18AEF031158C}" dt="2023-12-13T04:26:54.657" v="114" actId="20577"/>
        <pc:sldMkLst>
          <pc:docMk/>
          <pc:sldMk cId="4003707691" sldId="265"/>
        </pc:sldMkLst>
        <pc:spChg chg="mod">
          <ac:chgData name="Tony Anderson" userId="f33af51d-6531-415e-883e-8115301a1310" providerId="ADAL" clId="{903F14CD-CDC8-4023-9C63-18AEF031158C}" dt="2023-12-13T04:26:54.657" v="114" actId="20577"/>
          <ac:spMkLst>
            <pc:docMk/>
            <pc:sldMk cId="4003707691" sldId="265"/>
            <ac:spMk id="2" creationId="{4B541C4D-5BA2-6466-4B7C-156427F6DDF3}"/>
          </ac:spMkLst>
        </pc:spChg>
        <pc:spChg chg="del">
          <ac:chgData name="Tony Anderson" userId="f33af51d-6531-415e-883e-8115301a1310" providerId="ADAL" clId="{903F14CD-CDC8-4023-9C63-18AEF031158C}" dt="2023-12-13T04:23:31.572" v="19" actId="478"/>
          <ac:spMkLst>
            <pc:docMk/>
            <pc:sldMk cId="4003707691" sldId="265"/>
            <ac:spMk id="3" creationId="{49F6DA0D-BD85-DC2E-3118-B894CDEF28A9}"/>
          </ac:spMkLst>
        </pc:spChg>
        <pc:spChg chg="add">
          <ac:chgData name="Tony Anderson" userId="f33af51d-6531-415e-883e-8115301a1310" providerId="ADAL" clId="{903F14CD-CDC8-4023-9C63-18AEF031158C}" dt="2023-12-13T04:23:38.499" v="21" actId="26606"/>
          <ac:spMkLst>
            <pc:docMk/>
            <pc:sldMk cId="4003707691" sldId="265"/>
            <ac:spMk id="10" creationId="{6753252F-4873-4F63-801D-CC719279A7D5}"/>
          </ac:spMkLst>
        </pc:spChg>
        <pc:spChg chg="add">
          <ac:chgData name="Tony Anderson" userId="f33af51d-6531-415e-883e-8115301a1310" providerId="ADAL" clId="{903F14CD-CDC8-4023-9C63-18AEF031158C}" dt="2023-12-13T04:23:38.499" v="21" actId="26606"/>
          <ac:spMkLst>
            <pc:docMk/>
            <pc:sldMk cId="4003707691" sldId="265"/>
            <ac:spMk id="12" creationId="{047C8CCB-F95D-4249-92DD-651249D3535A}"/>
          </ac:spMkLst>
        </pc:spChg>
        <pc:picChg chg="add mod">
          <ac:chgData name="Tony Anderson" userId="f33af51d-6531-415e-883e-8115301a1310" providerId="ADAL" clId="{903F14CD-CDC8-4023-9C63-18AEF031158C}" dt="2023-12-13T04:23:45.538" v="23" actId="14100"/>
          <ac:picMkLst>
            <pc:docMk/>
            <pc:sldMk cId="4003707691" sldId="265"/>
            <ac:picMk id="5" creationId="{63070355-88FF-4CB8-1882-99AE46A064EE}"/>
          </ac:picMkLst>
        </pc:picChg>
      </pc:sldChg>
      <pc:sldChg chg="addSp delSp modSp new mod setBg">
        <pc:chgData name="Tony Anderson" userId="f33af51d-6531-415e-883e-8115301a1310" providerId="ADAL" clId="{903F14CD-CDC8-4023-9C63-18AEF031158C}" dt="2023-12-13T04:27:04.627" v="131" actId="20577"/>
        <pc:sldMkLst>
          <pc:docMk/>
          <pc:sldMk cId="2823435460" sldId="266"/>
        </pc:sldMkLst>
        <pc:spChg chg="mod">
          <ac:chgData name="Tony Anderson" userId="f33af51d-6531-415e-883e-8115301a1310" providerId="ADAL" clId="{903F14CD-CDC8-4023-9C63-18AEF031158C}" dt="2023-12-13T04:27:04.627" v="131" actId="20577"/>
          <ac:spMkLst>
            <pc:docMk/>
            <pc:sldMk cId="2823435460" sldId="266"/>
            <ac:spMk id="2" creationId="{A317CC54-13DE-0607-157C-4849DAE37D04}"/>
          </ac:spMkLst>
        </pc:spChg>
        <pc:spChg chg="del">
          <ac:chgData name="Tony Anderson" userId="f33af51d-6531-415e-883e-8115301a1310" providerId="ADAL" clId="{903F14CD-CDC8-4023-9C63-18AEF031158C}" dt="2023-12-13T04:24:43.238" v="25" actId="478"/>
          <ac:spMkLst>
            <pc:docMk/>
            <pc:sldMk cId="2823435460" sldId="266"/>
            <ac:spMk id="3" creationId="{34CA5BC7-E8A6-D2BB-FAA5-B605402C5F3C}"/>
          </ac:spMkLst>
        </pc:spChg>
        <pc:spChg chg="add">
          <ac:chgData name="Tony Anderson" userId="f33af51d-6531-415e-883e-8115301a1310" providerId="ADAL" clId="{903F14CD-CDC8-4023-9C63-18AEF031158C}" dt="2023-12-13T04:24:47.089" v="27" actId="26606"/>
          <ac:spMkLst>
            <pc:docMk/>
            <pc:sldMk cId="2823435460" sldId="266"/>
            <ac:spMk id="10" creationId="{6753252F-4873-4F63-801D-CC719279A7D5}"/>
          </ac:spMkLst>
        </pc:spChg>
        <pc:spChg chg="add">
          <ac:chgData name="Tony Anderson" userId="f33af51d-6531-415e-883e-8115301a1310" providerId="ADAL" clId="{903F14CD-CDC8-4023-9C63-18AEF031158C}" dt="2023-12-13T04:24:47.089" v="27" actId="26606"/>
          <ac:spMkLst>
            <pc:docMk/>
            <pc:sldMk cId="2823435460" sldId="266"/>
            <ac:spMk id="12" creationId="{047C8CCB-F95D-4249-92DD-651249D3535A}"/>
          </ac:spMkLst>
        </pc:spChg>
        <pc:picChg chg="add mod">
          <ac:chgData name="Tony Anderson" userId="f33af51d-6531-415e-883e-8115301a1310" providerId="ADAL" clId="{903F14CD-CDC8-4023-9C63-18AEF031158C}" dt="2023-12-13T04:24:59.357" v="30" actId="14100"/>
          <ac:picMkLst>
            <pc:docMk/>
            <pc:sldMk cId="2823435460" sldId="266"/>
            <ac:picMk id="5" creationId="{CD0D684D-F624-A8F6-716F-991D0098128E}"/>
          </ac:picMkLst>
        </pc:picChg>
      </pc:sldChg>
      <pc:sldChg chg="addSp delSp modSp new mod setBg">
        <pc:chgData name="Tony Anderson" userId="f33af51d-6531-415e-883e-8115301a1310" providerId="ADAL" clId="{903F14CD-CDC8-4023-9C63-18AEF031158C}" dt="2023-12-13T04:26:02.356" v="55" actId="20577"/>
        <pc:sldMkLst>
          <pc:docMk/>
          <pc:sldMk cId="3352864125" sldId="267"/>
        </pc:sldMkLst>
        <pc:spChg chg="mod">
          <ac:chgData name="Tony Anderson" userId="f33af51d-6531-415e-883e-8115301a1310" providerId="ADAL" clId="{903F14CD-CDC8-4023-9C63-18AEF031158C}" dt="2023-12-13T04:26:02.356" v="55" actId="20577"/>
          <ac:spMkLst>
            <pc:docMk/>
            <pc:sldMk cId="3352864125" sldId="267"/>
            <ac:spMk id="2" creationId="{6E9E5D80-1A15-837E-737F-E6C010FA8712}"/>
          </ac:spMkLst>
        </pc:spChg>
        <pc:spChg chg="del">
          <ac:chgData name="Tony Anderson" userId="f33af51d-6531-415e-883e-8115301a1310" providerId="ADAL" clId="{903F14CD-CDC8-4023-9C63-18AEF031158C}" dt="2023-12-13T04:25:37.168" v="32" actId="478"/>
          <ac:spMkLst>
            <pc:docMk/>
            <pc:sldMk cId="3352864125" sldId="267"/>
            <ac:spMk id="3" creationId="{26D802A1-ABFB-5AA9-0BB7-FA7E7DFBC807}"/>
          </ac:spMkLst>
        </pc:spChg>
        <pc:spChg chg="add">
          <ac:chgData name="Tony Anderson" userId="f33af51d-6531-415e-883e-8115301a1310" providerId="ADAL" clId="{903F14CD-CDC8-4023-9C63-18AEF031158C}" dt="2023-12-13T04:25:41.856" v="34" actId="26606"/>
          <ac:spMkLst>
            <pc:docMk/>
            <pc:sldMk cId="3352864125" sldId="267"/>
            <ac:spMk id="10" creationId="{6753252F-4873-4F63-801D-CC719279A7D5}"/>
          </ac:spMkLst>
        </pc:spChg>
        <pc:spChg chg="add">
          <ac:chgData name="Tony Anderson" userId="f33af51d-6531-415e-883e-8115301a1310" providerId="ADAL" clId="{903F14CD-CDC8-4023-9C63-18AEF031158C}" dt="2023-12-13T04:25:41.856" v="34" actId="26606"/>
          <ac:spMkLst>
            <pc:docMk/>
            <pc:sldMk cId="3352864125" sldId="267"/>
            <ac:spMk id="12" creationId="{047C8CCB-F95D-4249-92DD-651249D3535A}"/>
          </ac:spMkLst>
        </pc:spChg>
        <pc:picChg chg="add mod">
          <ac:chgData name="Tony Anderson" userId="f33af51d-6531-415e-883e-8115301a1310" providerId="ADAL" clId="{903F14CD-CDC8-4023-9C63-18AEF031158C}" dt="2023-12-13T04:25:48.179" v="36" actId="14100"/>
          <ac:picMkLst>
            <pc:docMk/>
            <pc:sldMk cId="3352864125" sldId="267"/>
            <ac:picMk id="5" creationId="{A79B026D-3EA7-6E27-9283-CB9EB4AF7CB9}"/>
          </ac:picMkLst>
        </pc:picChg>
      </pc:sldChg>
      <pc:sldChg chg="addSp delSp modSp new mod setBg">
        <pc:chgData name="Tony Anderson" userId="f33af51d-6531-415e-883e-8115301a1310" providerId="ADAL" clId="{903F14CD-CDC8-4023-9C63-18AEF031158C}" dt="2023-12-13T05:18:43.353" v="952" actId="1076"/>
        <pc:sldMkLst>
          <pc:docMk/>
          <pc:sldMk cId="173024612" sldId="268"/>
        </pc:sldMkLst>
        <pc:spChg chg="mod ord">
          <ac:chgData name="Tony Anderson" userId="f33af51d-6531-415e-883e-8115301a1310" providerId="ADAL" clId="{903F14CD-CDC8-4023-9C63-18AEF031158C}" dt="2023-12-13T04:55:58.842" v="703" actId="20577"/>
          <ac:spMkLst>
            <pc:docMk/>
            <pc:sldMk cId="173024612" sldId="268"/>
            <ac:spMk id="2" creationId="{8EC571FF-C5AC-EF23-A1DA-2D28B579D1FE}"/>
          </ac:spMkLst>
        </pc:spChg>
        <pc:spChg chg="del">
          <ac:chgData name="Tony Anderson" userId="f33af51d-6531-415e-883e-8115301a1310" providerId="ADAL" clId="{903F14CD-CDC8-4023-9C63-18AEF031158C}" dt="2023-12-13T04:53:49.893" v="650" actId="478"/>
          <ac:spMkLst>
            <pc:docMk/>
            <pc:sldMk cId="173024612" sldId="268"/>
            <ac:spMk id="3" creationId="{4C9D31C5-4AB9-9779-F415-8513BA37F093}"/>
          </ac:spMkLst>
        </pc:spChg>
        <pc:spChg chg="add mod">
          <ac:chgData name="Tony Anderson" userId="f33af51d-6531-415e-883e-8115301a1310" providerId="ADAL" clId="{903F14CD-CDC8-4023-9C63-18AEF031158C}" dt="2023-12-13T05:17:00.273" v="948" actId="14100"/>
          <ac:spMkLst>
            <pc:docMk/>
            <pc:sldMk cId="173024612" sldId="268"/>
            <ac:spMk id="6" creationId="{05446872-18A0-3BA6-C764-62400F73F15D}"/>
          </ac:spMkLst>
        </pc:spChg>
        <pc:spChg chg="add mod">
          <ac:chgData name="Tony Anderson" userId="f33af51d-6531-415e-883e-8115301a1310" providerId="ADAL" clId="{903F14CD-CDC8-4023-9C63-18AEF031158C}" dt="2023-12-13T05:18:36.658" v="951" actId="14100"/>
          <ac:spMkLst>
            <pc:docMk/>
            <pc:sldMk cId="173024612" sldId="268"/>
            <ac:spMk id="7" creationId="{5394DE2C-F8C6-6F6F-2E32-35A2D25B987A}"/>
          </ac:spMkLst>
        </pc:spChg>
        <pc:spChg chg="add del">
          <ac:chgData name="Tony Anderson" userId="f33af51d-6531-415e-883e-8115301a1310" providerId="ADAL" clId="{903F14CD-CDC8-4023-9C63-18AEF031158C}" dt="2023-12-13T04:54:20.774" v="656" actId="26606"/>
          <ac:spMkLst>
            <pc:docMk/>
            <pc:sldMk cId="173024612" sldId="268"/>
            <ac:spMk id="10" creationId="{71B2258F-86CA-4D4D-8270-BC05FCDEBFB3}"/>
          </ac:spMkLst>
        </pc:spChg>
        <pc:spChg chg="add del">
          <ac:chgData name="Tony Anderson" userId="f33af51d-6531-415e-883e-8115301a1310" providerId="ADAL" clId="{903F14CD-CDC8-4023-9C63-18AEF031158C}" dt="2023-12-13T04:54:27.436" v="658" actId="26606"/>
          <ac:spMkLst>
            <pc:docMk/>
            <pc:sldMk cId="173024612" sldId="268"/>
            <ac:spMk id="12" creationId="{D12DDE76-C203-4047-9998-63900085B5E8}"/>
          </ac:spMkLst>
        </pc:spChg>
        <pc:spChg chg="add del">
          <ac:chgData name="Tony Anderson" userId="f33af51d-6531-415e-883e-8115301a1310" providerId="ADAL" clId="{903F14CD-CDC8-4023-9C63-18AEF031158C}" dt="2023-12-13T04:54:34.973" v="660" actId="26606"/>
          <ac:spMkLst>
            <pc:docMk/>
            <pc:sldMk cId="173024612" sldId="268"/>
            <ac:spMk id="14" creationId="{D07DD2DE-F619-49DD-B5E7-03A290FF4ED1}"/>
          </ac:spMkLst>
        </pc:spChg>
        <pc:spChg chg="add del">
          <ac:chgData name="Tony Anderson" userId="f33af51d-6531-415e-883e-8115301a1310" providerId="ADAL" clId="{903F14CD-CDC8-4023-9C63-18AEF031158C}" dt="2023-12-13T04:54:34.973" v="660" actId="26606"/>
          <ac:spMkLst>
            <pc:docMk/>
            <pc:sldMk cId="173024612" sldId="268"/>
            <ac:spMk id="15" creationId="{A8384FB5-9ADC-4DDC-881B-597D56F5B15D}"/>
          </ac:spMkLst>
        </pc:spChg>
        <pc:spChg chg="add del">
          <ac:chgData name="Tony Anderson" userId="f33af51d-6531-415e-883e-8115301a1310" providerId="ADAL" clId="{903F14CD-CDC8-4023-9C63-18AEF031158C}" dt="2023-12-13T04:54:34.973" v="660" actId="26606"/>
          <ac:spMkLst>
            <pc:docMk/>
            <pc:sldMk cId="173024612" sldId="268"/>
            <ac:spMk id="16" creationId="{85149191-5F60-4A28-AAFF-039F96B0F3EC}"/>
          </ac:spMkLst>
        </pc:spChg>
        <pc:spChg chg="add del">
          <ac:chgData name="Tony Anderson" userId="f33af51d-6531-415e-883e-8115301a1310" providerId="ADAL" clId="{903F14CD-CDC8-4023-9C63-18AEF031158C}" dt="2023-12-13T04:54:34.973" v="660" actId="26606"/>
          <ac:spMkLst>
            <pc:docMk/>
            <pc:sldMk cId="173024612" sldId="268"/>
            <ac:spMk id="17" creationId="{91E5A9A7-95C6-4F4F-B00E-C82E07FE62EF}"/>
          </ac:spMkLst>
        </pc:spChg>
        <pc:spChg chg="add del">
          <ac:chgData name="Tony Anderson" userId="f33af51d-6531-415e-883e-8115301a1310" providerId="ADAL" clId="{903F14CD-CDC8-4023-9C63-18AEF031158C}" dt="2023-12-13T04:54:34.973" v="660" actId="26606"/>
          <ac:spMkLst>
            <pc:docMk/>
            <pc:sldMk cId="173024612" sldId="268"/>
            <ac:spMk id="18" creationId="{F8260ED5-17F7-4158-B241-D51DD4CF1B7E}"/>
          </ac:spMkLst>
        </pc:spChg>
        <pc:spChg chg="add del">
          <ac:chgData name="Tony Anderson" userId="f33af51d-6531-415e-883e-8115301a1310" providerId="ADAL" clId="{903F14CD-CDC8-4023-9C63-18AEF031158C}" dt="2023-12-13T04:54:37.238" v="662" actId="26606"/>
          <ac:spMkLst>
            <pc:docMk/>
            <pc:sldMk cId="173024612" sldId="268"/>
            <ac:spMk id="20" creationId="{D12DDE76-C203-4047-9998-63900085B5E8}"/>
          </ac:spMkLst>
        </pc:spChg>
        <pc:spChg chg="add del">
          <ac:chgData name="Tony Anderson" userId="f33af51d-6531-415e-883e-8115301a1310" providerId="ADAL" clId="{903F14CD-CDC8-4023-9C63-18AEF031158C}" dt="2023-12-13T04:54:38.284" v="664" actId="26606"/>
          <ac:spMkLst>
            <pc:docMk/>
            <pc:sldMk cId="173024612" sldId="268"/>
            <ac:spMk id="22" creationId="{A4AC5506-6312-4701-8D3C-40187889A947}"/>
          </ac:spMkLst>
        </pc:spChg>
        <pc:spChg chg="add del">
          <ac:chgData name="Tony Anderson" userId="f33af51d-6531-415e-883e-8115301a1310" providerId="ADAL" clId="{903F14CD-CDC8-4023-9C63-18AEF031158C}" dt="2023-12-13T04:54:40.213" v="666" actId="26606"/>
          <ac:spMkLst>
            <pc:docMk/>
            <pc:sldMk cId="173024612" sldId="268"/>
            <ac:spMk id="24" creationId="{BA79A7CF-01AF-4178-9369-94E0C90EB046}"/>
          </ac:spMkLst>
        </pc:spChg>
        <pc:spChg chg="add del">
          <ac:chgData name="Tony Anderson" userId="f33af51d-6531-415e-883e-8115301a1310" providerId="ADAL" clId="{903F14CD-CDC8-4023-9C63-18AEF031158C}" dt="2023-12-13T04:54:40.213" v="666" actId="26606"/>
          <ac:spMkLst>
            <pc:docMk/>
            <pc:sldMk cId="173024612" sldId="268"/>
            <ac:spMk id="25" creationId="{99413ED5-9ED4-4772-BCE4-2BCAE6B12E35}"/>
          </ac:spMkLst>
        </pc:spChg>
        <pc:spChg chg="add del">
          <ac:chgData name="Tony Anderson" userId="f33af51d-6531-415e-883e-8115301a1310" providerId="ADAL" clId="{903F14CD-CDC8-4023-9C63-18AEF031158C}" dt="2023-12-13T04:54:40.213" v="666" actId="26606"/>
          <ac:spMkLst>
            <pc:docMk/>
            <pc:sldMk cId="173024612" sldId="268"/>
            <ac:spMk id="26" creationId="{04357C93-F0CB-4A1C-8F77-4E9063789819}"/>
          </ac:spMkLst>
        </pc:spChg>
        <pc:spChg chg="add del">
          <ac:chgData name="Tony Anderson" userId="f33af51d-6531-415e-883e-8115301a1310" providerId="ADAL" clId="{903F14CD-CDC8-4023-9C63-18AEF031158C}" dt="2023-12-13T04:54:40.213" v="666" actId="26606"/>
          <ac:spMkLst>
            <pc:docMk/>
            <pc:sldMk cId="173024612" sldId="268"/>
            <ac:spMk id="27" creationId="{90F533E9-6690-41A8-A372-4C6C622D028D}"/>
          </ac:spMkLst>
        </pc:spChg>
        <pc:spChg chg="add del">
          <ac:chgData name="Tony Anderson" userId="f33af51d-6531-415e-883e-8115301a1310" providerId="ADAL" clId="{903F14CD-CDC8-4023-9C63-18AEF031158C}" dt="2023-12-13T04:54:42.870" v="668" actId="26606"/>
          <ac:spMkLst>
            <pc:docMk/>
            <pc:sldMk cId="173024612" sldId="268"/>
            <ac:spMk id="29" creationId="{D12DDE76-C203-4047-9998-63900085B5E8}"/>
          </ac:spMkLst>
        </pc:spChg>
        <pc:spChg chg="add del">
          <ac:chgData name="Tony Anderson" userId="f33af51d-6531-415e-883e-8115301a1310" providerId="ADAL" clId="{903F14CD-CDC8-4023-9C63-18AEF031158C}" dt="2023-12-13T04:54:46.020" v="670" actId="26606"/>
          <ac:spMkLst>
            <pc:docMk/>
            <pc:sldMk cId="173024612" sldId="268"/>
            <ac:spMk id="31" creationId="{91DC6ABD-215C-4EA8-A483-CEF5B99AB385}"/>
          </ac:spMkLst>
        </pc:spChg>
        <pc:spChg chg="add del">
          <ac:chgData name="Tony Anderson" userId="f33af51d-6531-415e-883e-8115301a1310" providerId="ADAL" clId="{903F14CD-CDC8-4023-9C63-18AEF031158C}" dt="2023-12-13T04:54:46.020" v="670" actId="26606"/>
          <ac:spMkLst>
            <pc:docMk/>
            <pc:sldMk cId="173024612" sldId="268"/>
            <ac:spMk id="34" creationId="{04357C93-F0CB-4A1C-8F77-4E9063789819}"/>
          </ac:spMkLst>
        </pc:spChg>
        <pc:spChg chg="add del">
          <ac:chgData name="Tony Anderson" userId="f33af51d-6531-415e-883e-8115301a1310" providerId="ADAL" clId="{903F14CD-CDC8-4023-9C63-18AEF031158C}" dt="2023-12-13T04:54:47.686" v="672" actId="26606"/>
          <ac:spMkLst>
            <pc:docMk/>
            <pc:sldMk cId="173024612" sldId="268"/>
            <ac:spMk id="36" creationId="{6753252F-4873-4F63-801D-CC719279A7D5}"/>
          </ac:spMkLst>
        </pc:spChg>
        <pc:spChg chg="add del">
          <ac:chgData name="Tony Anderson" userId="f33af51d-6531-415e-883e-8115301a1310" providerId="ADAL" clId="{903F14CD-CDC8-4023-9C63-18AEF031158C}" dt="2023-12-13T04:54:47.686" v="672" actId="26606"/>
          <ac:spMkLst>
            <pc:docMk/>
            <pc:sldMk cId="173024612" sldId="268"/>
            <ac:spMk id="37" creationId="{047C8CCB-F95D-4249-92DD-651249D3535A}"/>
          </ac:spMkLst>
        </pc:spChg>
        <pc:spChg chg="add del">
          <ac:chgData name="Tony Anderson" userId="f33af51d-6531-415e-883e-8115301a1310" providerId="ADAL" clId="{903F14CD-CDC8-4023-9C63-18AEF031158C}" dt="2023-12-13T04:54:48.213" v="674" actId="26606"/>
          <ac:spMkLst>
            <pc:docMk/>
            <pc:sldMk cId="173024612" sldId="268"/>
            <ac:spMk id="39" creationId="{D12DDE76-C203-4047-9998-63900085B5E8}"/>
          </ac:spMkLst>
        </pc:spChg>
        <pc:spChg chg="add del">
          <ac:chgData name="Tony Anderson" userId="f33af51d-6531-415e-883e-8115301a1310" providerId="ADAL" clId="{903F14CD-CDC8-4023-9C63-18AEF031158C}" dt="2023-12-13T04:54:49.923" v="676" actId="26606"/>
          <ac:spMkLst>
            <pc:docMk/>
            <pc:sldMk cId="173024612" sldId="268"/>
            <ac:spMk id="41" creationId="{BA79A7CF-01AF-4178-9369-94E0C90EB046}"/>
          </ac:spMkLst>
        </pc:spChg>
        <pc:spChg chg="add del">
          <ac:chgData name="Tony Anderson" userId="f33af51d-6531-415e-883e-8115301a1310" providerId="ADAL" clId="{903F14CD-CDC8-4023-9C63-18AEF031158C}" dt="2023-12-13T04:54:49.923" v="676" actId="26606"/>
          <ac:spMkLst>
            <pc:docMk/>
            <pc:sldMk cId="173024612" sldId="268"/>
            <ac:spMk id="42" creationId="{99413ED5-9ED4-4772-BCE4-2BCAE6B12E35}"/>
          </ac:spMkLst>
        </pc:spChg>
        <pc:spChg chg="add del">
          <ac:chgData name="Tony Anderson" userId="f33af51d-6531-415e-883e-8115301a1310" providerId="ADAL" clId="{903F14CD-CDC8-4023-9C63-18AEF031158C}" dt="2023-12-13T04:54:49.923" v="676" actId="26606"/>
          <ac:spMkLst>
            <pc:docMk/>
            <pc:sldMk cId="173024612" sldId="268"/>
            <ac:spMk id="43" creationId="{04357C93-F0CB-4A1C-8F77-4E9063789819}"/>
          </ac:spMkLst>
        </pc:spChg>
        <pc:spChg chg="add del">
          <ac:chgData name="Tony Anderson" userId="f33af51d-6531-415e-883e-8115301a1310" providerId="ADAL" clId="{903F14CD-CDC8-4023-9C63-18AEF031158C}" dt="2023-12-13T04:54:49.923" v="676" actId="26606"/>
          <ac:spMkLst>
            <pc:docMk/>
            <pc:sldMk cId="173024612" sldId="268"/>
            <ac:spMk id="44" creationId="{90F533E9-6690-41A8-A372-4C6C622D028D}"/>
          </ac:spMkLst>
        </pc:spChg>
        <pc:spChg chg="add">
          <ac:chgData name="Tony Anderson" userId="f33af51d-6531-415e-883e-8115301a1310" providerId="ADAL" clId="{903F14CD-CDC8-4023-9C63-18AEF031158C}" dt="2023-12-13T04:54:49.927" v="677" actId="26606"/>
          <ac:spMkLst>
            <pc:docMk/>
            <pc:sldMk cId="173024612" sldId="268"/>
            <ac:spMk id="46" creationId="{A4AC5506-6312-4701-8D3C-40187889A947}"/>
          </ac:spMkLst>
        </pc:spChg>
        <pc:grpChg chg="add del">
          <ac:chgData name="Tony Anderson" userId="f33af51d-6531-415e-883e-8115301a1310" providerId="ADAL" clId="{903F14CD-CDC8-4023-9C63-18AEF031158C}" dt="2023-12-13T04:54:46.020" v="670" actId="26606"/>
          <ac:grpSpMkLst>
            <pc:docMk/>
            <pc:sldMk cId="173024612" sldId="268"/>
            <ac:grpSpMk id="32" creationId="{3AF6A671-C637-4547-85F4-51B6D1881399}"/>
          </ac:grpSpMkLst>
        </pc:grpChg>
        <pc:picChg chg="add mod">
          <ac:chgData name="Tony Anderson" userId="f33af51d-6531-415e-883e-8115301a1310" providerId="ADAL" clId="{903F14CD-CDC8-4023-9C63-18AEF031158C}" dt="2023-12-13T05:18:43.353" v="952" actId="1076"/>
          <ac:picMkLst>
            <pc:docMk/>
            <pc:sldMk cId="173024612" sldId="268"/>
            <ac:picMk id="5" creationId="{90EB3CC1-DD19-7858-90D2-911586581EE1}"/>
          </ac:picMkLst>
        </pc:picChg>
      </pc:sldChg>
      <pc:sldChg chg="addSp delSp modSp new mod setBg">
        <pc:chgData name="Tony Anderson" userId="f33af51d-6531-415e-883e-8115301a1310" providerId="ADAL" clId="{903F14CD-CDC8-4023-9C63-18AEF031158C}" dt="2023-12-13T05:23:53.916" v="963" actId="1076"/>
        <pc:sldMkLst>
          <pc:docMk/>
          <pc:sldMk cId="1547487691" sldId="269"/>
        </pc:sldMkLst>
        <pc:spChg chg="del mod">
          <ac:chgData name="Tony Anderson" userId="f33af51d-6531-415e-883e-8115301a1310" providerId="ADAL" clId="{903F14CD-CDC8-4023-9C63-18AEF031158C}" dt="2023-12-13T04:57:36.465" v="710" actId="26606"/>
          <ac:spMkLst>
            <pc:docMk/>
            <pc:sldMk cId="1547487691" sldId="269"/>
            <ac:spMk id="2" creationId="{119A8200-1858-43F8-9346-BEE04CB231DB}"/>
          </ac:spMkLst>
        </pc:spChg>
        <pc:spChg chg="del">
          <ac:chgData name="Tony Anderson" userId="f33af51d-6531-415e-883e-8115301a1310" providerId="ADAL" clId="{903F14CD-CDC8-4023-9C63-18AEF031158C}" dt="2023-12-13T04:57:22.488" v="705" actId="22"/>
          <ac:spMkLst>
            <pc:docMk/>
            <pc:sldMk cId="1547487691" sldId="269"/>
            <ac:spMk id="3" creationId="{661E6CA4-F9D1-60FD-2526-B3B2ECC4C747}"/>
          </ac:spMkLst>
        </pc:spChg>
        <pc:spChg chg="add mod">
          <ac:chgData name="Tony Anderson" userId="f33af51d-6531-415e-883e-8115301a1310" providerId="ADAL" clId="{903F14CD-CDC8-4023-9C63-18AEF031158C}" dt="2023-12-13T05:22:36.106" v="956" actId="1076"/>
          <ac:spMkLst>
            <pc:docMk/>
            <pc:sldMk cId="1547487691" sldId="269"/>
            <ac:spMk id="6" creationId="{CD89DF26-2B24-97D8-960A-84DF47FA8AF6}"/>
          </ac:spMkLst>
        </pc:spChg>
        <pc:spChg chg="add mod">
          <ac:chgData name="Tony Anderson" userId="f33af51d-6531-415e-883e-8115301a1310" providerId="ADAL" clId="{903F14CD-CDC8-4023-9C63-18AEF031158C}" dt="2023-12-13T05:23:02.346" v="959" actId="1076"/>
          <ac:spMkLst>
            <pc:docMk/>
            <pc:sldMk cId="1547487691" sldId="269"/>
            <ac:spMk id="7" creationId="{05D1E491-6CBD-3686-1642-A56F1845CD09}"/>
          </ac:spMkLst>
        </pc:spChg>
        <pc:spChg chg="add mod">
          <ac:chgData name="Tony Anderson" userId="f33af51d-6531-415e-883e-8115301a1310" providerId="ADAL" clId="{903F14CD-CDC8-4023-9C63-18AEF031158C}" dt="2023-12-13T05:23:45.875" v="961" actId="1076"/>
          <ac:spMkLst>
            <pc:docMk/>
            <pc:sldMk cId="1547487691" sldId="269"/>
            <ac:spMk id="8" creationId="{A8D194C1-3358-751D-EC9B-80DE77D58328}"/>
          </ac:spMkLst>
        </pc:spChg>
        <pc:spChg chg="add mod">
          <ac:chgData name="Tony Anderson" userId="f33af51d-6531-415e-883e-8115301a1310" providerId="ADAL" clId="{903F14CD-CDC8-4023-9C63-18AEF031158C}" dt="2023-12-13T05:23:53.916" v="963" actId="1076"/>
          <ac:spMkLst>
            <pc:docMk/>
            <pc:sldMk cId="1547487691" sldId="269"/>
            <ac:spMk id="9" creationId="{63C55DDA-7305-A150-98CF-17A2605148A5}"/>
          </ac:spMkLst>
        </pc:spChg>
        <pc:spChg chg="add del">
          <ac:chgData name="Tony Anderson" userId="f33af51d-6531-415e-883e-8115301a1310" providerId="ADAL" clId="{903F14CD-CDC8-4023-9C63-18AEF031158C}" dt="2023-12-13T04:57:36.454" v="709" actId="26606"/>
          <ac:spMkLst>
            <pc:docMk/>
            <pc:sldMk cId="1547487691" sldId="269"/>
            <ac:spMk id="10" creationId="{A4AC5506-6312-4701-8D3C-40187889A947}"/>
          </ac:spMkLst>
        </pc:spChg>
        <pc:spChg chg="add del">
          <ac:chgData name="Tony Anderson" userId="f33af51d-6531-415e-883e-8115301a1310" providerId="ADAL" clId="{903F14CD-CDC8-4023-9C63-18AEF031158C}" dt="2023-12-13T04:58:20.435" v="716" actId="26606"/>
          <ac:spMkLst>
            <pc:docMk/>
            <pc:sldMk cId="1547487691" sldId="269"/>
            <ac:spMk id="12" creationId="{83C98ABE-055B-441F-B07E-44F97F083C39}"/>
          </ac:spMkLst>
        </pc:spChg>
        <pc:spChg chg="add del">
          <ac:chgData name="Tony Anderson" userId="f33af51d-6531-415e-883e-8115301a1310" providerId="ADAL" clId="{903F14CD-CDC8-4023-9C63-18AEF031158C}" dt="2023-12-13T04:58:20.435" v="716" actId="26606"/>
          <ac:spMkLst>
            <pc:docMk/>
            <pc:sldMk cId="1547487691" sldId="269"/>
            <ac:spMk id="13" creationId="{F3060C83-F051-4F0E-ABAD-AA0DFC48B218}"/>
          </ac:spMkLst>
        </pc:spChg>
        <pc:spChg chg="add del">
          <ac:chgData name="Tony Anderson" userId="f33af51d-6531-415e-883e-8115301a1310" providerId="ADAL" clId="{903F14CD-CDC8-4023-9C63-18AEF031158C}" dt="2023-12-13T04:58:20.435" v="716" actId="26606"/>
          <ac:spMkLst>
            <pc:docMk/>
            <pc:sldMk cId="1547487691" sldId="269"/>
            <ac:spMk id="14" creationId="{29FDB030-9B49-4CED-8CCD-4D99382388AC}"/>
          </ac:spMkLst>
        </pc:spChg>
        <pc:spChg chg="add del">
          <ac:chgData name="Tony Anderson" userId="f33af51d-6531-415e-883e-8115301a1310" providerId="ADAL" clId="{903F14CD-CDC8-4023-9C63-18AEF031158C}" dt="2023-12-13T04:58:20.435" v="716" actId="26606"/>
          <ac:spMkLst>
            <pc:docMk/>
            <pc:sldMk cId="1547487691" sldId="269"/>
            <ac:spMk id="16" creationId="{3783CA14-24A1-485C-8B30-D6A5D87987AD}"/>
          </ac:spMkLst>
        </pc:spChg>
        <pc:spChg chg="add del">
          <ac:chgData name="Tony Anderson" userId="f33af51d-6531-415e-883e-8115301a1310" providerId="ADAL" clId="{903F14CD-CDC8-4023-9C63-18AEF031158C}" dt="2023-12-13T04:58:20.435" v="716" actId="26606"/>
          <ac:spMkLst>
            <pc:docMk/>
            <pc:sldMk cId="1547487691" sldId="269"/>
            <ac:spMk id="18" creationId="{9A97C86A-04D6-40F7-AE84-31AB43E6A846}"/>
          </ac:spMkLst>
        </pc:spChg>
        <pc:spChg chg="add del">
          <ac:chgData name="Tony Anderson" userId="f33af51d-6531-415e-883e-8115301a1310" providerId="ADAL" clId="{903F14CD-CDC8-4023-9C63-18AEF031158C}" dt="2023-12-13T04:58:20.435" v="716" actId="26606"/>
          <ac:spMkLst>
            <pc:docMk/>
            <pc:sldMk cId="1547487691" sldId="269"/>
            <ac:spMk id="20" creationId="{FF9F2414-84E8-453E-B1F3-389FDE8192D9}"/>
          </ac:spMkLst>
        </pc:spChg>
        <pc:spChg chg="add del">
          <ac:chgData name="Tony Anderson" userId="f33af51d-6531-415e-883e-8115301a1310" providerId="ADAL" clId="{903F14CD-CDC8-4023-9C63-18AEF031158C}" dt="2023-12-13T04:58:20.435" v="716" actId="26606"/>
          <ac:spMkLst>
            <pc:docMk/>
            <pc:sldMk cId="1547487691" sldId="269"/>
            <ac:spMk id="22" creationId="{3ECA69A1-7536-43AC-85EF-C7106179F5ED}"/>
          </ac:spMkLst>
        </pc:spChg>
        <pc:spChg chg="add del">
          <ac:chgData name="Tony Anderson" userId="f33af51d-6531-415e-883e-8115301a1310" providerId="ADAL" clId="{903F14CD-CDC8-4023-9C63-18AEF031158C}" dt="2023-12-13T04:58:20.429" v="715" actId="26606"/>
          <ac:spMkLst>
            <pc:docMk/>
            <pc:sldMk cId="1547487691" sldId="269"/>
            <ac:spMk id="26" creationId="{E2E8D240-40E9-1A3C-BE03-805852646ED6}"/>
          </ac:spMkLst>
        </pc:spChg>
        <pc:spChg chg="add del">
          <ac:chgData name="Tony Anderson" userId="f33af51d-6531-415e-883e-8115301a1310" providerId="ADAL" clId="{903F14CD-CDC8-4023-9C63-18AEF031158C}" dt="2023-12-13T04:58:17.692" v="713" actId="26606"/>
          <ac:spMkLst>
            <pc:docMk/>
            <pc:sldMk cId="1547487691" sldId="269"/>
            <ac:spMk id="27" creationId="{A4AC5506-6312-4701-8D3C-40187889A947}"/>
          </ac:spMkLst>
        </pc:spChg>
        <pc:spChg chg="add del">
          <ac:chgData name="Tony Anderson" userId="f33af51d-6531-415e-883e-8115301a1310" providerId="ADAL" clId="{903F14CD-CDC8-4023-9C63-18AEF031158C}" dt="2023-12-13T04:58:20.429" v="715" actId="26606"/>
          <ac:spMkLst>
            <pc:docMk/>
            <pc:sldMk cId="1547487691" sldId="269"/>
            <ac:spMk id="29" creationId="{2550BE34-C2B8-49B8-8519-67A8CAD51AE9}"/>
          </ac:spMkLst>
        </pc:spChg>
        <pc:spChg chg="add del">
          <ac:chgData name="Tony Anderson" userId="f33af51d-6531-415e-883e-8115301a1310" providerId="ADAL" clId="{903F14CD-CDC8-4023-9C63-18AEF031158C}" dt="2023-12-13T04:58:20.429" v="715" actId="26606"/>
          <ac:spMkLst>
            <pc:docMk/>
            <pc:sldMk cId="1547487691" sldId="269"/>
            <ac:spMk id="31" creationId="{A7457DD9-5A45-400A-AB4B-4B4EDECA25F1}"/>
          </ac:spMkLst>
        </pc:spChg>
        <pc:spChg chg="add del">
          <ac:chgData name="Tony Anderson" userId="f33af51d-6531-415e-883e-8115301a1310" providerId="ADAL" clId="{903F14CD-CDC8-4023-9C63-18AEF031158C}" dt="2023-12-13T04:58:20.429" v="715" actId="26606"/>
          <ac:spMkLst>
            <pc:docMk/>
            <pc:sldMk cId="1547487691" sldId="269"/>
            <ac:spMk id="33" creationId="{441CF7D6-A660-431A-B0BB-140A0D5556B6}"/>
          </ac:spMkLst>
        </pc:spChg>
        <pc:spChg chg="add del">
          <ac:chgData name="Tony Anderson" userId="f33af51d-6531-415e-883e-8115301a1310" providerId="ADAL" clId="{903F14CD-CDC8-4023-9C63-18AEF031158C}" dt="2023-12-13T04:58:20.429" v="715" actId="26606"/>
          <ac:spMkLst>
            <pc:docMk/>
            <pc:sldMk cId="1547487691" sldId="269"/>
            <ac:spMk id="35" creationId="{0570A85B-3810-4F95-97B0-CBF4CCDB381C}"/>
          </ac:spMkLst>
        </pc:spChg>
        <pc:spChg chg="add del">
          <ac:chgData name="Tony Anderson" userId="f33af51d-6531-415e-883e-8115301a1310" providerId="ADAL" clId="{903F14CD-CDC8-4023-9C63-18AEF031158C}" dt="2023-12-13T04:58:52.219" v="737" actId="26606"/>
          <ac:spMkLst>
            <pc:docMk/>
            <pc:sldMk cId="1547487691" sldId="269"/>
            <ac:spMk id="37" creationId="{66E48AFA-8884-4F68-A44F-D2C1E8609C5A}"/>
          </ac:spMkLst>
        </pc:spChg>
        <pc:spChg chg="add del">
          <ac:chgData name="Tony Anderson" userId="f33af51d-6531-415e-883e-8115301a1310" providerId="ADAL" clId="{903F14CD-CDC8-4023-9C63-18AEF031158C}" dt="2023-12-13T04:58:52.219" v="737" actId="26606"/>
          <ac:spMkLst>
            <pc:docMk/>
            <pc:sldMk cId="1547487691" sldId="269"/>
            <ac:spMk id="38" creationId="{969D19A6-08CB-498C-93EC-3FFB021FC68A}"/>
          </ac:spMkLst>
        </pc:spChg>
        <pc:spChg chg="add mod">
          <ac:chgData name="Tony Anderson" userId="f33af51d-6531-415e-883e-8115301a1310" providerId="ADAL" clId="{903F14CD-CDC8-4023-9C63-18AEF031158C}" dt="2023-12-13T04:58:57.091" v="738" actId="5793"/>
          <ac:spMkLst>
            <pc:docMk/>
            <pc:sldMk cId="1547487691" sldId="269"/>
            <ac:spMk id="39" creationId="{D2C3F0CF-BFA0-78CB-4FFF-98D7701CE7E3}"/>
          </ac:spMkLst>
        </pc:spChg>
        <pc:spChg chg="add">
          <ac:chgData name="Tony Anderson" userId="f33af51d-6531-415e-883e-8115301a1310" providerId="ADAL" clId="{903F14CD-CDC8-4023-9C63-18AEF031158C}" dt="2023-12-13T04:58:52.219" v="737" actId="26606"/>
          <ac:spMkLst>
            <pc:docMk/>
            <pc:sldMk cId="1547487691" sldId="269"/>
            <ac:spMk id="44" creationId="{32AEEBC8-9D30-42EF-95F2-386C2653FBF0}"/>
          </ac:spMkLst>
        </pc:spChg>
        <pc:spChg chg="add">
          <ac:chgData name="Tony Anderson" userId="f33af51d-6531-415e-883e-8115301a1310" providerId="ADAL" clId="{903F14CD-CDC8-4023-9C63-18AEF031158C}" dt="2023-12-13T04:58:52.219" v="737" actId="26606"/>
          <ac:spMkLst>
            <pc:docMk/>
            <pc:sldMk cId="1547487691" sldId="269"/>
            <ac:spMk id="46" creationId="{3529E97A-97C3-40EA-8A04-5C02398D568F}"/>
          </ac:spMkLst>
        </pc:spChg>
        <pc:spChg chg="add">
          <ac:chgData name="Tony Anderson" userId="f33af51d-6531-415e-883e-8115301a1310" providerId="ADAL" clId="{903F14CD-CDC8-4023-9C63-18AEF031158C}" dt="2023-12-13T04:58:52.219" v="737" actId="26606"/>
          <ac:spMkLst>
            <pc:docMk/>
            <pc:sldMk cId="1547487691" sldId="269"/>
            <ac:spMk id="48" creationId="{59FA8C2E-A5A7-4490-927A-7CD58343EDBB}"/>
          </ac:spMkLst>
        </pc:spChg>
        <pc:picChg chg="add mod ord">
          <ac:chgData name="Tony Anderson" userId="f33af51d-6531-415e-883e-8115301a1310" providerId="ADAL" clId="{903F14CD-CDC8-4023-9C63-18AEF031158C}" dt="2023-12-13T05:22:46.040" v="958" actId="1076"/>
          <ac:picMkLst>
            <pc:docMk/>
            <pc:sldMk cId="1547487691" sldId="269"/>
            <ac:picMk id="5" creationId="{6C204F16-CBEE-A95D-2306-E5D9B2D617F5}"/>
          </ac:picMkLst>
        </pc:picChg>
      </pc:sldChg>
      <pc:sldChg chg="addSp delSp modSp new mod setBg">
        <pc:chgData name="Tony Anderson" userId="f33af51d-6531-415e-883e-8115301a1310" providerId="ADAL" clId="{903F14CD-CDC8-4023-9C63-18AEF031158C}" dt="2023-12-13T05:28:21.659" v="979" actId="478"/>
        <pc:sldMkLst>
          <pc:docMk/>
          <pc:sldMk cId="3142758207" sldId="270"/>
        </pc:sldMkLst>
        <pc:spChg chg="mod">
          <ac:chgData name="Tony Anderson" userId="f33af51d-6531-415e-883e-8115301a1310" providerId="ADAL" clId="{903F14CD-CDC8-4023-9C63-18AEF031158C}" dt="2023-12-13T05:01:05.904" v="788" actId="26606"/>
          <ac:spMkLst>
            <pc:docMk/>
            <pc:sldMk cId="3142758207" sldId="270"/>
            <ac:spMk id="2" creationId="{76911449-62C8-CA34-B90F-9B6A79C43AB1}"/>
          </ac:spMkLst>
        </pc:spChg>
        <pc:spChg chg="del">
          <ac:chgData name="Tony Anderson" userId="f33af51d-6531-415e-883e-8115301a1310" providerId="ADAL" clId="{903F14CD-CDC8-4023-9C63-18AEF031158C}" dt="2023-12-13T05:00:06.528" v="743" actId="22"/>
          <ac:spMkLst>
            <pc:docMk/>
            <pc:sldMk cId="3142758207" sldId="270"/>
            <ac:spMk id="3" creationId="{82F95F98-AFBC-FA42-BC24-0D721A2A1798}"/>
          </ac:spMkLst>
        </pc:spChg>
        <pc:spChg chg="add del mod">
          <ac:chgData name="Tony Anderson" userId="f33af51d-6531-415e-883e-8115301a1310" providerId="ADAL" clId="{903F14CD-CDC8-4023-9C63-18AEF031158C}" dt="2023-12-13T05:28:21.659" v="979" actId="478"/>
          <ac:spMkLst>
            <pc:docMk/>
            <pc:sldMk cId="3142758207" sldId="270"/>
            <ac:spMk id="6" creationId="{39F303B1-576B-AE1B-4760-A19EF649695B}"/>
          </ac:spMkLst>
        </pc:spChg>
        <pc:spChg chg="add mod">
          <ac:chgData name="Tony Anderson" userId="f33af51d-6531-415e-883e-8115301a1310" providerId="ADAL" clId="{903F14CD-CDC8-4023-9C63-18AEF031158C}" dt="2023-12-13T05:27:15.403" v="969" actId="1076"/>
          <ac:spMkLst>
            <pc:docMk/>
            <pc:sldMk cId="3142758207" sldId="270"/>
            <ac:spMk id="7" creationId="{DD8760F6-9366-1410-4940-A7CED0ACFECB}"/>
          </ac:spMkLst>
        </pc:spChg>
        <pc:spChg chg="add mod">
          <ac:chgData name="Tony Anderson" userId="f33af51d-6531-415e-883e-8115301a1310" providerId="ADAL" clId="{903F14CD-CDC8-4023-9C63-18AEF031158C}" dt="2023-12-13T05:27:58.194" v="975" actId="14100"/>
          <ac:spMkLst>
            <pc:docMk/>
            <pc:sldMk cId="3142758207" sldId="270"/>
            <ac:spMk id="8" creationId="{EB85160B-78F0-9893-06FB-CED262C36B67}"/>
          </ac:spMkLst>
        </pc:spChg>
        <pc:spChg chg="add del">
          <ac:chgData name="Tony Anderson" userId="f33af51d-6531-415e-883e-8115301a1310" providerId="ADAL" clId="{903F14CD-CDC8-4023-9C63-18AEF031158C}" dt="2023-12-13T05:00:42.068" v="787" actId="26606"/>
          <ac:spMkLst>
            <pc:docMk/>
            <pc:sldMk cId="3142758207" sldId="270"/>
            <ac:spMk id="9" creationId="{A4DCE4AB-686D-4EF5-3A06-19B0C19F7F58}"/>
          </ac:spMkLst>
        </pc:spChg>
        <pc:spChg chg="add del">
          <ac:chgData name="Tony Anderson" userId="f33af51d-6531-415e-883e-8115301a1310" providerId="ADAL" clId="{903F14CD-CDC8-4023-9C63-18AEF031158C}" dt="2023-12-13T05:00:42.068" v="787" actId="26606"/>
          <ac:spMkLst>
            <pc:docMk/>
            <pc:sldMk cId="3142758207" sldId="270"/>
            <ac:spMk id="12" creationId="{32AEEBC8-9D30-42EF-95F2-386C2653FBF0}"/>
          </ac:spMkLst>
        </pc:spChg>
        <pc:spChg chg="add del">
          <ac:chgData name="Tony Anderson" userId="f33af51d-6531-415e-883e-8115301a1310" providerId="ADAL" clId="{903F14CD-CDC8-4023-9C63-18AEF031158C}" dt="2023-12-13T05:00:42.068" v="787" actId="26606"/>
          <ac:spMkLst>
            <pc:docMk/>
            <pc:sldMk cId="3142758207" sldId="270"/>
            <ac:spMk id="14" creationId="{3529E97A-97C3-40EA-8A04-5C02398D568F}"/>
          </ac:spMkLst>
        </pc:spChg>
        <pc:spChg chg="add del">
          <ac:chgData name="Tony Anderson" userId="f33af51d-6531-415e-883e-8115301a1310" providerId="ADAL" clId="{903F14CD-CDC8-4023-9C63-18AEF031158C}" dt="2023-12-13T05:00:42.068" v="787" actId="26606"/>
          <ac:spMkLst>
            <pc:docMk/>
            <pc:sldMk cId="3142758207" sldId="270"/>
            <ac:spMk id="16" creationId="{59FA8C2E-A5A7-4490-927A-7CD58343EDBB}"/>
          </ac:spMkLst>
        </pc:spChg>
        <pc:spChg chg="add del">
          <ac:chgData name="Tony Anderson" userId="f33af51d-6531-415e-883e-8115301a1310" providerId="ADAL" clId="{903F14CD-CDC8-4023-9C63-18AEF031158C}" dt="2023-12-13T05:01:05.904" v="788" actId="26606"/>
          <ac:spMkLst>
            <pc:docMk/>
            <pc:sldMk cId="3142758207" sldId="270"/>
            <ac:spMk id="21" creationId="{A8384FB5-9ADC-4DDC-881B-597D56F5B15D}"/>
          </ac:spMkLst>
        </pc:spChg>
        <pc:spChg chg="add del">
          <ac:chgData name="Tony Anderson" userId="f33af51d-6531-415e-883e-8115301a1310" providerId="ADAL" clId="{903F14CD-CDC8-4023-9C63-18AEF031158C}" dt="2023-12-13T05:01:05.904" v="788" actId="26606"/>
          <ac:spMkLst>
            <pc:docMk/>
            <pc:sldMk cId="3142758207" sldId="270"/>
            <ac:spMk id="23" creationId="{1199E1B1-A8C0-4FE8-A5A8-1CB41D69F857}"/>
          </ac:spMkLst>
        </pc:spChg>
        <pc:spChg chg="add del">
          <ac:chgData name="Tony Anderson" userId="f33af51d-6531-415e-883e-8115301a1310" providerId="ADAL" clId="{903F14CD-CDC8-4023-9C63-18AEF031158C}" dt="2023-12-13T05:01:05.904" v="788" actId="26606"/>
          <ac:spMkLst>
            <pc:docMk/>
            <pc:sldMk cId="3142758207" sldId="270"/>
            <ac:spMk id="25" creationId="{84A8DE83-DE75-4B41-9DB4-A7EC0B0DEC0B}"/>
          </ac:spMkLst>
        </pc:spChg>
        <pc:spChg chg="add del">
          <ac:chgData name="Tony Anderson" userId="f33af51d-6531-415e-883e-8115301a1310" providerId="ADAL" clId="{903F14CD-CDC8-4023-9C63-18AEF031158C}" dt="2023-12-13T05:01:05.904" v="788" actId="26606"/>
          <ac:spMkLst>
            <pc:docMk/>
            <pc:sldMk cId="3142758207" sldId="270"/>
            <ac:spMk id="27" creationId="{A7009A0A-BEF5-4EAC-AF15-E4F9F002E239}"/>
          </ac:spMkLst>
        </pc:spChg>
        <pc:spChg chg="add">
          <ac:chgData name="Tony Anderson" userId="f33af51d-6531-415e-883e-8115301a1310" providerId="ADAL" clId="{903F14CD-CDC8-4023-9C63-18AEF031158C}" dt="2023-12-13T05:01:05.904" v="788" actId="26606"/>
          <ac:spMkLst>
            <pc:docMk/>
            <pc:sldMk cId="3142758207" sldId="270"/>
            <ac:spMk id="32" creationId="{C1A1C5D3-C053-4EE9-BE1A-419B6E27CCAE}"/>
          </ac:spMkLst>
        </pc:spChg>
        <pc:spChg chg="add">
          <ac:chgData name="Tony Anderson" userId="f33af51d-6531-415e-883e-8115301a1310" providerId="ADAL" clId="{903F14CD-CDC8-4023-9C63-18AEF031158C}" dt="2023-12-13T05:01:05.904" v="788" actId="26606"/>
          <ac:spMkLst>
            <pc:docMk/>
            <pc:sldMk cId="3142758207" sldId="270"/>
            <ac:spMk id="34" creationId="{A3473CF9-37EB-43E7-89EF-D2D1C53D1DAC}"/>
          </ac:spMkLst>
        </pc:spChg>
        <pc:spChg chg="add">
          <ac:chgData name="Tony Anderson" userId="f33af51d-6531-415e-883e-8115301a1310" providerId="ADAL" clId="{903F14CD-CDC8-4023-9C63-18AEF031158C}" dt="2023-12-13T05:01:05.904" v="788" actId="26606"/>
          <ac:spMkLst>
            <pc:docMk/>
            <pc:sldMk cId="3142758207" sldId="270"/>
            <ac:spMk id="36" creationId="{586B4EF9-43BA-4655-A6FF-1D8E21574C95}"/>
          </ac:spMkLst>
        </pc:spChg>
        <pc:picChg chg="add mod ord">
          <ac:chgData name="Tony Anderson" userId="f33af51d-6531-415e-883e-8115301a1310" providerId="ADAL" clId="{903F14CD-CDC8-4023-9C63-18AEF031158C}" dt="2023-12-13T05:28:06.740" v="976" actId="1076"/>
          <ac:picMkLst>
            <pc:docMk/>
            <pc:sldMk cId="3142758207" sldId="270"/>
            <ac:picMk id="5" creationId="{DB6C52A6-E223-EABF-BEC5-92AAE4663609}"/>
          </ac:picMkLst>
        </pc:picChg>
      </pc:sldChg>
      <pc:sldChg chg="addSp delSp modSp new mod setBg">
        <pc:chgData name="Tony Anderson" userId="f33af51d-6531-415e-883e-8115301a1310" providerId="ADAL" clId="{903F14CD-CDC8-4023-9C63-18AEF031158C}" dt="2023-12-13T05:02:38.160" v="795" actId="1076"/>
        <pc:sldMkLst>
          <pc:docMk/>
          <pc:sldMk cId="2973949110" sldId="271"/>
        </pc:sldMkLst>
        <pc:spChg chg="del">
          <ac:chgData name="Tony Anderson" userId="f33af51d-6531-415e-883e-8115301a1310" providerId="ADAL" clId="{903F14CD-CDC8-4023-9C63-18AEF031158C}" dt="2023-12-13T05:02:27.564" v="792" actId="26606"/>
          <ac:spMkLst>
            <pc:docMk/>
            <pc:sldMk cId="2973949110" sldId="271"/>
            <ac:spMk id="2" creationId="{9C5C8D53-C091-4582-704F-BB6365DC1F37}"/>
          </ac:spMkLst>
        </pc:spChg>
        <pc:spChg chg="del">
          <ac:chgData name="Tony Anderson" userId="f33af51d-6531-415e-883e-8115301a1310" providerId="ADAL" clId="{903F14CD-CDC8-4023-9C63-18AEF031158C}" dt="2023-12-13T05:02:25.298" v="791" actId="22"/>
          <ac:spMkLst>
            <pc:docMk/>
            <pc:sldMk cId="2973949110" sldId="271"/>
            <ac:spMk id="3" creationId="{9934DACB-A049-F190-BC4E-2DC988455595}"/>
          </ac:spMkLst>
        </pc:spChg>
        <pc:spChg chg="add">
          <ac:chgData name="Tony Anderson" userId="f33af51d-6531-415e-883e-8115301a1310" providerId="ADAL" clId="{903F14CD-CDC8-4023-9C63-18AEF031158C}" dt="2023-12-13T05:02:27.564" v="792" actId="26606"/>
          <ac:spMkLst>
            <pc:docMk/>
            <pc:sldMk cId="2973949110" sldId="271"/>
            <ac:spMk id="10" creationId="{86FF76B9-219D-4469-AF87-0236D29032F1}"/>
          </ac:spMkLst>
        </pc:spChg>
        <pc:spChg chg="add">
          <ac:chgData name="Tony Anderson" userId="f33af51d-6531-415e-883e-8115301a1310" providerId="ADAL" clId="{903F14CD-CDC8-4023-9C63-18AEF031158C}" dt="2023-12-13T05:02:27.564" v="792" actId="26606"/>
          <ac:spMkLst>
            <pc:docMk/>
            <pc:sldMk cId="2973949110" sldId="271"/>
            <ac:spMk id="16" creationId="{2E80C965-DB6D-4F81-9E9E-B027384D0BD6}"/>
          </ac:spMkLst>
        </pc:spChg>
        <pc:spChg chg="add">
          <ac:chgData name="Tony Anderson" userId="f33af51d-6531-415e-883e-8115301a1310" providerId="ADAL" clId="{903F14CD-CDC8-4023-9C63-18AEF031158C}" dt="2023-12-13T05:02:27.564" v="792" actId="26606"/>
          <ac:spMkLst>
            <pc:docMk/>
            <pc:sldMk cId="2973949110" sldId="271"/>
            <ac:spMk id="18" creationId="{633C5E46-DAC5-4661-9C87-22B08E2A512F}"/>
          </ac:spMkLst>
        </pc:spChg>
        <pc:grpChg chg="add">
          <ac:chgData name="Tony Anderson" userId="f33af51d-6531-415e-883e-8115301a1310" providerId="ADAL" clId="{903F14CD-CDC8-4023-9C63-18AEF031158C}" dt="2023-12-13T05:02:27.564" v="792" actId="26606"/>
          <ac:grpSpMkLst>
            <pc:docMk/>
            <pc:sldMk cId="2973949110" sldId="271"/>
            <ac:grpSpMk id="12" creationId="{DB88BD78-87E1-424D-B479-C37D8E41B12E}"/>
          </ac:grpSpMkLst>
        </pc:grpChg>
        <pc:picChg chg="add mod ord">
          <ac:chgData name="Tony Anderson" userId="f33af51d-6531-415e-883e-8115301a1310" providerId="ADAL" clId="{903F14CD-CDC8-4023-9C63-18AEF031158C}" dt="2023-12-13T05:02:38.160" v="795" actId="1076"/>
          <ac:picMkLst>
            <pc:docMk/>
            <pc:sldMk cId="2973949110" sldId="271"/>
            <ac:picMk id="5" creationId="{DEF040AA-A315-EA19-F853-19F17D713C66}"/>
          </ac:picMkLst>
        </pc:picChg>
      </pc:sldChg>
      <pc:sldChg chg="addSp delSp modSp new mod setBg">
        <pc:chgData name="Tony Anderson" userId="f33af51d-6531-415e-883e-8115301a1310" providerId="ADAL" clId="{903F14CD-CDC8-4023-9C63-18AEF031158C}" dt="2023-12-13T05:03:22.953" v="808" actId="26606"/>
        <pc:sldMkLst>
          <pc:docMk/>
          <pc:sldMk cId="3498192345" sldId="272"/>
        </pc:sldMkLst>
        <pc:spChg chg="mod">
          <ac:chgData name="Tony Anderson" userId="f33af51d-6531-415e-883e-8115301a1310" providerId="ADAL" clId="{903F14CD-CDC8-4023-9C63-18AEF031158C}" dt="2023-12-13T05:03:22.953" v="808" actId="26606"/>
          <ac:spMkLst>
            <pc:docMk/>
            <pc:sldMk cId="3498192345" sldId="272"/>
            <ac:spMk id="2" creationId="{5DCFB7D9-DDBF-C52B-C389-EFB24A39A75D}"/>
          </ac:spMkLst>
        </pc:spChg>
        <pc:spChg chg="del">
          <ac:chgData name="Tony Anderson" userId="f33af51d-6531-415e-883e-8115301a1310" providerId="ADAL" clId="{903F14CD-CDC8-4023-9C63-18AEF031158C}" dt="2023-12-13T05:03:22.953" v="808" actId="26606"/>
          <ac:spMkLst>
            <pc:docMk/>
            <pc:sldMk cId="3498192345" sldId="272"/>
            <ac:spMk id="3" creationId="{7D8EC406-1582-6D1D-EBCA-95C13B9A6F2A}"/>
          </ac:spMkLst>
        </pc:spChg>
        <pc:spChg chg="add">
          <ac:chgData name="Tony Anderson" userId="f33af51d-6531-415e-883e-8115301a1310" providerId="ADAL" clId="{903F14CD-CDC8-4023-9C63-18AEF031158C}" dt="2023-12-13T05:03:22.953" v="808" actId="26606"/>
          <ac:spMkLst>
            <pc:docMk/>
            <pc:sldMk cId="3498192345" sldId="272"/>
            <ac:spMk id="10" creationId="{A3363022-C969-41E9-8EB2-E4C94908C1FA}"/>
          </ac:spMkLst>
        </pc:spChg>
        <pc:spChg chg="add">
          <ac:chgData name="Tony Anderson" userId="f33af51d-6531-415e-883e-8115301a1310" providerId="ADAL" clId="{903F14CD-CDC8-4023-9C63-18AEF031158C}" dt="2023-12-13T05:03:22.953" v="808" actId="26606"/>
          <ac:spMkLst>
            <pc:docMk/>
            <pc:sldMk cId="3498192345" sldId="272"/>
            <ac:spMk id="12" creationId="{8D1AD6B3-BE88-4CEB-BA17-790657CC4729}"/>
          </ac:spMkLst>
        </pc:spChg>
        <pc:grpChg chg="add">
          <ac:chgData name="Tony Anderson" userId="f33af51d-6531-415e-883e-8115301a1310" providerId="ADAL" clId="{903F14CD-CDC8-4023-9C63-18AEF031158C}" dt="2023-12-13T05:03:22.953" v="808" actId="26606"/>
          <ac:grpSpMkLst>
            <pc:docMk/>
            <pc:sldMk cId="3498192345" sldId="272"/>
            <ac:grpSpMk id="14" creationId="{89D1390B-7E13-4B4F-9CB2-391063412E54}"/>
          </ac:grpSpMkLst>
        </pc:grpChg>
        <pc:picChg chg="add">
          <ac:chgData name="Tony Anderson" userId="f33af51d-6531-415e-883e-8115301a1310" providerId="ADAL" clId="{903F14CD-CDC8-4023-9C63-18AEF031158C}" dt="2023-12-13T05:03:22.953" v="808" actId="26606"/>
          <ac:picMkLst>
            <pc:docMk/>
            <pc:sldMk cId="3498192345" sldId="272"/>
            <ac:picMk id="7" creationId="{5E2F374B-A1A4-37E3-27EC-88B4976EC58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9C91-7F1A-08C0-1C9E-A61E20313F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3AB57E-C42F-8B8E-8C05-A0BBA6A4C7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613250-4587-7679-87A4-8365F33350AA}"/>
              </a:ext>
            </a:extLst>
          </p:cNvPr>
          <p:cNvSpPr>
            <a:spLocks noGrp="1"/>
          </p:cNvSpPr>
          <p:nvPr>
            <p:ph type="dt" sz="half" idx="10"/>
          </p:nvPr>
        </p:nvSpPr>
        <p:spPr/>
        <p:txBody>
          <a:bodyPr/>
          <a:lstStyle/>
          <a:p>
            <a:fld id="{B406D156-4147-41C0-8421-48B1260FEC06}" type="datetimeFigureOut">
              <a:rPr lang="en-US" smtClean="0"/>
              <a:t>12/12/2023</a:t>
            </a:fld>
            <a:endParaRPr lang="en-US"/>
          </a:p>
        </p:txBody>
      </p:sp>
      <p:sp>
        <p:nvSpPr>
          <p:cNvPr id="5" name="Footer Placeholder 4">
            <a:extLst>
              <a:ext uri="{FF2B5EF4-FFF2-40B4-BE49-F238E27FC236}">
                <a16:creationId xmlns:a16="http://schemas.microsoft.com/office/drawing/2014/main" id="{DA62056E-8233-FE6E-FE86-8EB01A04E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84F43-6CFE-EF39-5FBC-4AC8B55B8D12}"/>
              </a:ext>
            </a:extLst>
          </p:cNvPr>
          <p:cNvSpPr>
            <a:spLocks noGrp="1"/>
          </p:cNvSpPr>
          <p:nvPr>
            <p:ph type="sldNum" sz="quarter" idx="12"/>
          </p:nvPr>
        </p:nvSpPr>
        <p:spPr/>
        <p:txBody>
          <a:bodyPr/>
          <a:lstStyle/>
          <a:p>
            <a:fld id="{9DA726BB-A592-4735-A3B5-159C433A9A5A}" type="slidenum">
              <a:rPr lang="en-US" smtClean="0"/>
              <a:t>‹#›</a:t>
            </a:fld>
            <a:endParaRPr lang="en-US"/>
          </a:p>
        </p:txBody>
      </p:sp>
    </p:spTree>
    <p:extLst>
      <p:ext uri="{BB962C8B-B14F-4D97-AF65-F5344CB8AC3E}">
        <p14:creationId xmlns:p14="http://schemas.microsoft.com/office/powerpoint/2010/main" val="23765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A27E1-D9B4-F6BE-D1D4-3D8F56A9AA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6DEAB7-AC6D-1E2A-8287-9A0779D4FA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06E97-E072-5EE4-3991-022FC5C2D34F}"/>
              </a:ext>
            </a:extLst>
          </p:cNvPr>
          <p:cNvSpPr>
            <a:spLocks noGrp="1"/>
          </p:cNvSpPr>
          <p:nvPr>
            <p:ph type="dt" sz="half" idx="10"/>
          </p:nvPr>
        </p:nvSpPr>
        <p:spPr/>
        <p:txBody>
          <a:bodyPr/>
          <a:lstStyle/>
          <a:p>
            <a:fld id="{B406D156-4147-41C0-8421-48B1260FEC06}" type="datetimeFigureOut">
              <a:rPr lang="en-US" smtClean="0"/>
              <a:t>12/12/2023</a:t>
            </a:fld>
            <a:endParaRPr lang="en-US"/>
          </a:p>
        </p:txBody>
      </p:sp>
      <p:sp>
        <p:nvSpPr>
          <p:cNvPr id="5" name="Footer Placeholder 4">
            <a:extLst>
              <a:ext uri="{FF2B5EF4-FFF2-40B4-BE49-F238E27FC236}">
                <a16:creationId xmlns:a16="http://schemas.microsoft.com/office/drawing/2014/main" id="{F49F3A2C-49E1-382C-D389-819D6BDC6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74CFB-D0F2-BE26-0462-F36C2E7F800B}"/>
              </a:ext>
            </a:extLst>
          </p:cNvPr>
          <p:cNvSpPr>
            <a:spLocks noGrp="1"/>
          </p:cNvSpPr>
          <p:nvPr>
            <p:ph type="sldNum" sz="quarter" idx="12"/>
          </p:nvPr>
        </p:nvSpPr>
        <p:spPr/>
        <p:txBody>
          <a:bodyPr/>
          <a:lstStyle/>
          <a:p>
            <a:fld id="{9DA726BB-A592-4735-A3B5-159C433A9A5A}" type="slidenum">
              <a:rPr lang="en-US" smtClean="0"/>
              <a:t>‹#›</a:t>
            </a:fld>
            <a:endParaRPr lang="en-US"/>
          </a:p>
        </p:txBody>
      </p:sp>
    </p:spTree>
    <p:extLst>
      <p:ext uri="{BB962C8B-B14F-4D97-AF65-F5344CB8AC3E}">
        <p14:creationId xmlns:p14="http://schemas.microsoft.com/office/powerpoint/2010/main" val="230754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909ABD-8E3E-A2F8-863F-2E05173993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CA9BB1-9D8B-7B7F-FE1B-86006F7814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06C3D-6A5F-342E-A2C7-4F9EA85CB2BD}"/>
              </a:ext>
            </a:extLst>
          </p:cNvPr>
          <p:cNvSpPr>
            <a:spLocks noGrp="1"/>
          </p:cNvSpPr>
          <p:nvPr>
            <p:ph type="dt" sz="half" idx="10"/>
          </p:nvPr>
        </p:nvSpPr>
        <p:spPr/>
        <p:txBody>
          <a:bodyPr/>
          <a:lstStyle/>
          <a:p>
            <a:fld id="{B406D156-4147-41C0-8421-48B1260FEC06}" type="datetimeFigureOut">
              <a:rPr lang="en-US" smtClean="0"/>
              <a:t>12/12/2023</a:t>
            </a:fld>
            <a:endParaRPr lang="en-US"/>
          </a:p>
        </p:txBody>
      </p:sp>
      <p:sp>
        <p:nvSpPr>
          <p:cNvPr id="5" name="Footer Placeholder 4">
            <a:extLst>
              <a:ext uri="{FF2B5EF4-FFF2-40B4-BE49-F238E27FC236}">
                <a16:creationId xmlns:a16="http://schemas.microsoft.com/office/drawing/2014/main" id="{4F41F704-D4DF-A7ED-8999-66F784255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57FDB-6CCF-04A0-3C3F-FD025F8E7238}"/>
              </a:ext>
            </a:extLst>
          </p:cNvPr>
          <p:cNvSpPr>
            <a:spLocks noGrp="1"/>
          </p:cNvSpPr>
          <p:nvPr>
            <p:ph type="sldNum" sz="quarter" idx="12"/>
          </p:nvPr>
        </p:nvSpPr>
        <p:spPr/>
        <p:txBody>
          <a:bodyPr/>
          <a:lstStyle/>
          <a:p>
            <a:fld id="{9DA726BB-A592-4735-A3B5-159C433A9A5A}" type="slidenum">
              <a:rPr lang="en-US" smtClean="0"/>
              <a:t>‹#›</a:t>
            </a:fld>
            <a:endParaRPr lang="en-US"/>
          </a:p>
        </p:txBody>
      </p:sp>
    </p:spTree>
    <p:extLst>
      <p:ext uri="{BB962C8B-B14F-4D97-AF65-F5344CB8AC3E}">
        <p14:creationId xmlns:p14="http://schemas.microsoft.com/office/powerpoint/2010/main" val="249886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2367-FA1F-505F-87D3-95DAFD5C2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F7437C-62CB-2484-F20F-586893763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6707F-AB84-C2B4-286C-6F541B075866}"/>
              </a:ext>
            </a:extLst>
          </p:cNvPr>
          <p:cNvSpPr>
            <a:spLocks noGrp="1"/>
          </p:cNvSpPr>
          <p:nvPr>
            <p:ph type="dt" sz="half" idx="10"/>
          </p:nvPr>
        </p:nvSpPr>
        <p:spPr/>
        <p:txBody>
          <a:bodyPr/>
          <a:lstStyle/>
          <a:p>
            <a:fld id="{B406D156-4147-41C0-8421-48B1260FEC06}" type="datetimeFigureOut">
              <a:rPr lang="en-US" smtClean="0"/>
              <a:t>12/12/2023</a:t>
            </a:fld>
            <a:endParaRPr lang="en-US"/>
          </a:p>
        </p:txBody>
      </p:sp>
      <p:sp>
        <p:nvSpPr>
          <p:cNvPr id="5" name="Footer Placeholder 4">
            <a:extLst>
              <a:ext uri="{FF2B5EF4-FFF2-40B4-BE49-F238E27FC236}">
                <a16:creationId xmlns:a16="http://schemas.microsoft.com/office/drawing/2014/main" id="{BD33637D-617C-815E-43D5-591476BFEB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753F2-B248-F317-0358-B5FE21EC6C85}"/>
              </a:ext>
            </a:extLst>
          </p:cNvPr>
          <p:cNvSpPr>
            <a:spLocks noGrp="1"/>
          </p:cNvSpPr>
          <p:nvPr>
            <p:ph type="sldNum" sz="quarter" idx="12"/>
          </p:nvPr>
        </p:nvSpPr>
        <p:spPr/>
        <p:txBody>
          <a:bodyPr/>
          <a:lstStyle/>
          <a:p>
            <a:fld id="{9DA726BB-A592-4735-A3B5-159C433A9A5A}" type="slidenum">
              <a:rPr lang="en-US" smtClean="0"/>
              <a:t>‹#›</a:t>
            </a:fld>
            <a:endParaRPr lang="en-US"/>
          </a:p>
        </p:txBody>
      </p:sp>
    </p:spTree>
    <p:extLst>
      <p:ext uri="{BB962C8B-B14F-4D97-AF65-F5344CB8AC3E}">
        <p14:creationId xmlns:p14="http://schemas.microsoft.com/office/powerpoint/2010/main" val="167630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E5BE-18E0-9712-D9CE-55602F1FC5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A829A1-1038-83C5-B0D2-44EEC4E9CB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143D56-5C93-9B3F-7DB0-496014F72905}"/>
              </a:ext>
            </a:extLst>
          </p:cNvPr>
          <p:cNvSpPr>
            <a:spLocks noGrp="1"/>
          </p:cNvSpPr>
          <p:nvPr>
            <p:ph type="dt" sz="half" idx="10"/>
          </p:nvPr>
        </p:nvSpPr>
        <p:spPr/>
        <p:txBody>
          <a:bodyPr/>
          <a:lstStyle/>
          <a:p>
            <a:fld id="{B406D156-4147-41C0-8421-48B1260FEC06}" type="datetimeFigureOut">
              <a:rPr lang="en-US" smtClean="0"/>
              <a:t>12/12/2023</a:t>
            </a:fld>
            <a:endParaRPr lang="en-US"/>
          </a:p>
        </p:txBody>
      </p:sp>
      <p:sp>
        <p:nvSpPr>
          <p:cNvPr id="5" name="Footer Placeholder 4">
            <a:extLst>
              <a:ext uri="{FF2B5EF4-FFF2-40B4-BE49-F238E27FC236}">
                <a16:creationId xmlns:a16="http://schemas.microsoft.com/office/drawing/2014/main" id="{3E294353-487C-2723-D900-42BC590A7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6F44C-8E09-1478-01C3-2DAB4300CE6D}"/>
              </a:ext>
            </a:extLst>
          </p:cNvPr>
          <p:cNvSpPr>
            <a:spLocks noGrp="1"/>
          </p:cNvSpPr>
          <p:nvPr>
            <p:ph type="sldNum" sz="quarter" idx="12"/>
          </p:nvPr>
        </p:nvSpPr>
        <p:spPr/>
        <p:txBody>
          <a:bodyPr/>
          <a:lstStyle/>
          <a:p>
            <a:fld id="{9DA726BB-A592-4735-A3B5-159C433A9A5A}" type="slidenum">
              <a:rPr lang="en-US" smtClean="0"/>
              <a:t>‹#›</a:t>
            </a:fld>
            <a:endParaRPr lang="en-US"/>
          </a:p>
        </p:txBody>
      </p:sp>
    </p:spTree>
    <p:extLst>
      <p:ext uri="{BB962C8B-B14F-4D97-AF65-F5344CB8AC3E}">
        <p14:creationId xmlns:p14="http://schemas.microsoft.com/office/powerpoint/2010/main" val="360393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8288-BD9E-BBED-82D3-A89EBDC076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FD581-3718-90AF-1D15-7BF9FD77DB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C27ADA-51D3-7E5C-EF35-265EB9C8D3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058CB-FDA6-1243-9BEE-096E1A907C4B}"/>
              </a:ext>
            </a:extLst>
          </p:cNvPr>
          <p:cNvSpPr>
            <a:spLocks noGrp="1"/>
          </p:cNvSpPr>
          <p:nvPr>
            <p:ph type="dt" sz="half" idx="10"/>
          </p:nvPr>
        </p:nvSpPr>
        <p:spPr/>
        <p:txBody>
          <a:bodyPr/>
          <a:lstStyle/>
          <a:p>
            <a:fld id="{B406D156-4147-41C0-8421-48B1260FEC06}" type="datetimeFigureOut">
              <a:rPr lang="en-US" smtClean="0"/>
              <a:t>12/12/2023</a:t>
            </a:fld>
            <a:endParaRPr lang="en-US"/>
          </a:p>
        </p:txBody>
      </p:sp>
      <p:sp>
        <p:nvSpPr>
          <p:cNvPr id="6" name="Footer Placeholder 5">
            <a:extLst>
              <a:ext uri="{FF2B5EF4-FFF2-40B4-BE49-F238E27FC236}">
                <a16:creationId xmlns:a16="http://schemas.microsoft.com/office/drawing/2014/main" id="{7A242D42-58E1-90D5-476A-78146FBC8E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035BD4-0229-0B97-3143-77F7D0FB077E}"/>
              </a:ext>
            </a:extLst>
          </p:cNvPr>
          <p:cNvSpPr>
            <a:spLocks noGrp="1"/>
          </p:cNvSpPr>
          <p:nvPr>
            <p:ph type="sldNum" sz="quarter" idx="12"/>
          </p:nvPr>
        </p:nvSpPr>
        <p:spPr/>
        <p:txBody>
          <a:bodyPr/>
          <a:lstStyle/>
          <a:p>
            <a:fld id="{9DA726BB-A592-4735-A3B5-159C433A9A5A}" type="slidenum">
              <a:rPr lang="en-US" smtClean="0"/>
              <a:t>‹#›</a:t>
            </a:fld>
            <a:endParaRPr lang="en-US"/>
          </a:p>
        </p:txBody>
      </p:sp>
    </p:spTree>
    <p:extLst>
      <p:ext uri="{BB962C8B-B14F-4D97-AF65-F5344CB8AC3E}">
        <p14:creationId xmlns:p14="http://schemas.microsoft.com/office/powerpoint/2010/main" val="127798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2D5D-D19C-6CB0-F51B-EF3DCA1A04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FFC1DF-44A1-B995-83F3-7B27FE396D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143FE2-0D8B-A054-D156-703BC45F3B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1B76E7-6071-E989-B330-4A0535B84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57EA7A-C33F-4511-E7BF-CCD9CDEB76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A5D43-3422-09FB-7223-29DFB03E3422}"/>
              </a:ext>
            </a:extLst>
          </p:cNvPr>
          <p:cNvSpPr>
            <a:spLocks noGrp="1"/>
          </p:cNvSpPr>
          <p:nvPr>
            <p:ph type="dt" sz="half" idx="10"/>
          </p:nvPr>
        </p:nvSpPr>
        <p:spPr/>
        <p:txBody>
          <a:bodyPr/>
          <a:lstStyle/>
          <a:p>
            <a:fld id="{B406D156-4147-41C0-8421-48B1260FEC06}" type="datetimeFigureOut">
              <a:rPr lang="en-US" smtClean="0"/>
              <a:t>12/12/2023</a:t>
            </a:fld>
            <a:endParaRPr lang="en-US"/>
          </a:p>
        </p:txBody>
      </p:sp>
      <p:sp>
        <p:nvSpPr>
          <p:cNvPr id="8" name="Footer Placeholder 7">
            <a:extLst>
              <a:ext uri="{FF2B5EF4-FFF2-40B4-BE49-F238E27FC236}">
                <a16:creationId xmlns:a16="http://schemas.microsoft.com/office/drawing/2014/main" id="{14C81822-3899-FEB9-98B8-8D2A9BE6E2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95E018-8386-02E2-BC9D-C8385CD491FA}"/>
              </a:ext>
            </a:extLst>
          </p:cNvPr>
          <p:cNvSpPr>
            <a:spLocks noGrp="1"/>
          </p:cNvSpPr>
          <p:nvPr>
            <p:ph type="sldNum" sz="quarter" idx="12"/>
          </p:nvPr>
        </p:nvSpPr>
        <p:spPr/>
        <p:txBody>
          <a:bodyPr/>
          <a:lstStyle/>
          <a:p>
            <a:fld id="{9DA726BB-A592-4735-A3B5-159C433A9A5A}" type="slidenum">
              <a:rPr lang="en-US" smtClean="0"/>
              <a:t>‹#›</a:t>
            </a:fld>
            <a:endParaRPr lang="en-US"/>
          </a:p>
        </p:txBody>
      </p:sp>
    </p:spTree>
    <p:extLst>
      <p:ext uri="{BB962C8B-B14F-4D97-AF65-F5344CB8AC3E}">
        <p14:creationId xmlns:p14="http://schemas.microsoft.com/office/powerpoint/2010/main" val="30740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260B-709A-CC48-64AF-35217F1F95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D56D9-8175-2BBC-9BA8-7094E1B16837}"/>
              </a:ext>
            </a:extLst>
          </p:cNvPr>
          <p:cNvSpPr>
            <a:spLocks noGrp="1"/>
          </p:cNvSpPr>
          <p:nvPr>
            <p:ph type="dt" sz="half" idx="10"/>
          </p:nvPr>
        </p:nvSpPr>
        <p:spPr/>
        <p:txBody>
          <a:bodyPr/>
          <a:lstStyle/>
          <a:p>
            <a:fld id="{B406D156-4147-41C0-8421-48B1260FEC06}" type="datetimeFigureOut">
              <a:rPr lang="en-US" smtClean="0"/>
              <a:t>12/12/2023</a:t>
            </a:fld>
            <a:endParaRPr lang="en-US"/>
          </a:p>
        </p:txBody>
      </p:sp>
      <p:sp>
        <p:nvSpPr>
          <p:cNvPr id="4" name="Footer Placeholder 3">
            <a:extLst>
              <a:ext uri="{FF2B5EF4-FFF2-40B4-BE49-F238E27FC236}">
                <a16:creationId xmlns:a16="http://schemas.microsoft.com/office/drawing/2014/main" id="{827B50EC-ECAE-11CC-F4E7-8A5EE14FEB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F1B2B8-4407-73DD-D56D-28B792F791BD}"/>
              </a:ext>
            </a:extLst>
          </p:cNvPr>
          <p:cNvSpPr>
            <a:spLocks noGrp="1"/>
          </p:cNvSpPr>
          <p:nvPr>
            <p:ph type="sldNum" sz="quarter" idx="12"/>
          </p:nvPr>
        </p:nvSpPr>
        <p:spPr/>
        <p:txBody>
          <a:bodyPr/>
          <a:lstStyle/>
          <a:p>
            <a:fld id="{9DA726BB-A592-4735-A3B5-159C433A9A5A}" type="slidenum">
              <a:rPr lang="en-US" smtClean="0"/>
              <a:t>‹#›</a:t>
            </a:fld>
            <a:endParaRPr lang="en-US"/>
          </a:p>
        </p:txBody>
      </p:sp>
    </p:spTree>
    <p:extLst>
      <p:ext uri="{BB962C8B-B14F-4D97-AF65-F5344CB8AC3E}">
        <p14:creationId xmlns:p14="http://schemas.microsoft.com/office/powerpoint/2010/main" val="369514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86D647-F494-7FEF-AE7F-93455D1DEC09}"/>
              </a:ext>
            </a:extLst>
          </p:cNvPr>
          <p:cNvSpPr>
            <a:spLocks noGrp="1"/>
          </p:cNvSpPr>
          <p:nvPr>
            <p:ph type="dt" sz="half" idx="10"/>
          </p:nvPr>
        </p:nvSpPr>
        <p:spPr/>
        <p:txBody>
          <a:bodyPr/>
          <a:lstStyle/>
          <a:p>
            <a:fld id="{B406D156-4147-41C0-8421-48B1260FEC06}" type="datetimeFigureOut">
              <a:rPr lang="en-US" smtClean="0"/>
              <a:t>12/12/2023</a:t>
            </a:fld>
            <a:endParaRPr lang="en-US"/>
          </a:p>
        </p:txBody>
      </p:sp>
      <p:sp>
        <p:nvSpPr>
          <p:cNvPr id="3" name="Footer Placeholder 2">
            <a:extLst>
              <a:ext uri="{FF2B5EF4-FFF2-40B4-BE49-F238E27FC236}">
                <a16:creationId xmlns:a16="http://schemas.microsoft.com/office/drawing/2014/main" id="{598DCE96-3325-3398-6722-941992D3F8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6D82EA-3191-5376-ABA1-D86E3E5750F0}"/>
              </a:ext>
            </a:extLst>
          </p:cNvPr>
          <p:cNvSpPr>
            <a:spLocks noGrp="1"/>
          </p:cNvSpPr>
          <p:nvPr>
            <p:ph type="sldNum" sz="quarter" idx="12"/>
          </p:nvPr>
        </p:nvSpPr>
        <p:spPr/>
        <p:txBody>
          <a:bodyPr/>
          <a:lstStyle/>
          <a:p>
            <a:fld id="{9DA726BB-A592-4735-A3B5-159C433A9A5A}" type="slidenum">
              <a:rPr lang="en-US" smtClean="0"/>
              <a:t>‹#›</a:t>
            </a:fld>
            <a:endParaRPr lang="en-US"/>
          </a:p>
        </p:txBody>
      </p:sp>
    </p:spTree>
    <p:extLst>
      <p:ext uri="{BB962C8B-B14F-4D97-AF65-F5344CB8AC3E}">
        <p14:creationId xmlns:p14="http://schemas.microsoft.com/office/powerpoint/2010/main" val="351647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7B1E-18A7-2AD0-AC32-54B6FADF8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439A80-D376-F3ED-FB92-3911B64682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60CB4A-9F51-6C8C-3642-5C7F83BB6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49749E-27A2-B8B2-5B23-A613FC9F0A0D}"/>
              </a:ext>
            </a:extLst>
          </p:cNvPr>
          <p:cNvSpPr>
            <a:spLocks noGrp="1"/>
          </p:cNvSpPr>
          <p:nvPr>
            <p:ph type="dt" sz="half" idx="10"/>
          </p:nvPr>
        </p:nvSpPr>
        <p:spPr/>
        <p:txBody>
          <a:bodyPr/>
          <a:lstStyle/>
          <a:p>
            <a:fld id="{B406D156-4147-41C0-8421-48B1260FEC06}" type="datetimeFigureOut">
              <a:rPr lang="en-US" smtClean="0"/>
              <a:t>12/12/2023</a:t>
            </a:fld>
            <a:endParaRPr lang="en-US"/>
          </a:p>
        </p:txBody>
      </p:sp>
      <p:sp>
        <p:nvSpPr>
          <p:cNvPr id="6" name="Footer Placeholder 5">
            <a:extLst>
              <a:ext uri="{FF2B5EF4-FFF2-40B4-BE49-F238E27FC236}">
                <a16:creationId xmlns:a16="http://schemas.microsoft.com/office/drawing/2014/main" id="{F5970828-C2C4-F5FC-0990-29CC65352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1B44A6-7010-DAA0-BB7B-CBFBCFD30667}"/>
              </a:ext>
            </a:extLst>
          </p:cNvPr>
          <p:cNvSpPr>
            <a:spLocks noGrp="1"/>
          </p:cNvSpPr>
          <p:nvPr>
            <p:ph type="sldNum" sz="quarter" idx="12"/>
          </p:nvPr>
        </p:nvSpPr>
        <p:spPr/>
        <p:txBody>
          <a:bodyPr/>
          <a:lstStyle/>
          <a:p>
            <a:fld id="{9DA726BB-A592-4735-A3B5-159C433A9A5A}" type="slidenum">
              <a:rPr lang="en-US" smtClean="0"/>
              <a:t>‹#›</a:t>
            </a:fld>
            <a:endParaRPr lang="en-US"/>
          </a:p>
        </p:txBody>
      </p:sp>
    </p:spTree>
    <p:extLst>
      <p:ext uri="{BB962C8B-B14F-4D97-AF65-F5344CB8AC3E}">
        <p14:creationId xmlns:p14="http://schemas.microsoft.com/office/powerpoint/2010/main" val="179846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568B-CA48-905A-C6F6-47BF3D69B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433223-D32E-CF47-95A8-EAB574E9A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600B34-9D54-A917-C6C9-E0739A556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E02F2F-354F-0E41-0436-7928AF4F0272}"/>
              </a:ext>
            </a:extLst>
          </p:cNvPr>
          <p:cNvSpPr>
            <a:spLocks noGrp="1"/>
          </p:cNvSpPr>
          <p:nvPr>
            <p:ph type="dt" sz="half" idx="10"/>
          </p:nvPr>
        </p:nvSpPr>
        <p:spPr/>
        <p:txBody>
          <a:bodyPr/>
          <a:lstStyle/>
          <a:p>
            <a:fld id="{B406D156-4147-41C0-8421-48B1260FEC06}" type="datetimeFigureOut">
              <a:rPr lang="en-US" smtClean="0"/>
              <a:t>12/12/2023</a:t>
            </a:fld>
            <a:endParaRPr lang="en-US"/>
          </a:p>
        </p:txBody>
      </p:sp>
      <p:sp>
        <p:nvSpPr>
          <p:cNvPr id="6" name="Footer Placeholder 5">
            <a:extLst>
              <a:ext uri="{FF2B5EF4-FFF2-40B4-BE49-F238E27FC236}">
                <a16:creationId xmlns:a16="http://schemas.microsoft.com/office/drawing/2014/main" id="{327EB591-CE50-8944-EED4-6430AE4EA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77E1E-2736-4380-6E64-6CBC9738BBE5}"/>
              </a:ext>
            </a:extLst>
          </p:cNvPr>
          <p:cNvSpPr>
            <a:spLocks noGrp="1"/>
          </p:cNvSpPr>
          <p:nvPr>
            <p:ph type="sldNum" sz="quarter" idx="12"/>
          </p:nvPr>
        </p:nvSpPr>
        <p:spPr/>
        <p:txBody>
          <a:bodyPr/>
          <a:lstStyle/>
          <a:p>
            <a:fld id="{9DA726BB-A592-4735-A3B5-159C433A9A5A}" type="slidenum">
              <a:rPr lang="en-US" smtClean="0"/>
              <a:t>‹#›</a:t>
            </a:fld>
            <a:endParaRPr lang="en-US"/>
          </a:p>
        </p:txBody>
      </p:sp>
    </p:spTree>
    <p:extLst>
      <p:ext uri="{BB962C8B-B14F-4D97-AF65-F5344CB8AC3E}">
        <p14:creationId xmlns:p14="http://schemas.microsoft.com/office/powerpoint/2010/main" val="118209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F70AC1-E547-52F8-FF08-91A3ACDA5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D28518-BDA9-56B2-23F6-F92546848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768AB-32B6-EB61-C0F5-FE6B2E2CC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06D156-4147-41C0-8421-48B1260FEC06}" type="datetimeFigureOut">
              <a:rPr lang="en-US" smtClean="0"/>
              <a:t>12/12/2023</a:t>
            </a:fld>
            <a:endParaRPr lang="en-US"/>
          </a:p>
        </p:txBody>
      </p:sp>
      <p:sp>
        <p:nvSpPr>
          <p:cNvPr id="5" name="Footer Placeholder 4">
            <a:extLst>
              <a:ext uri="{FF2B5EF4-FFF2-40B4-BE49-F238E27FC236}">
                <a16:creationId xmlns:a16="http://schemas.microsoft.com/office/drawing/2014/main" id="{CDBFA0C2-A25A-7E05-161F-8BC37542FA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77027DD-A4ED-9EB9-59CC-9F9D2A08E5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A726BB-A592-4735-A3B5-159C433A9A5A}" type="slidenum">
              <a:rPr lang="en-US" smtClean="0"/>
              <a:t>‹#›</a:t>
            </a:fld>
            <a:endParaRPr lang="en-US"/>
          </a:p>
        </p:txBody>
      </p:sp>
    </p:spTree>
    <p:extLst>
      <p:ext uri="{BB962C8B-B14F-4D97-AF65-F5344CB8AC3E}">
        <p14:creationId xmlns:p14="http://schemas.microsoft.com/office/powerpoint/2010/main" val="38843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607EC0B-6F18-4CC6-A161-42CC6FAB2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D77E8-78A3-BA0E-009A-E1A697D866EA}"/>
              </a:ext>
            </a:extLst>
          </p:cNvPr>
          <p:cNvSpPr>
            <a:spLocks noGrp="1"/>
          </p:cNvSpPr>
          <p:nvPr>
            <p:ph type="ctrTitle"/>
          </p:nvPr>
        </p:nvSpPr>
        <p:spPr>
          <a:xfrm>
            <a:off x="6751320" y="4586599"/>
            <a:ext cx="4869179" cy="1325563"/>
          </a:xfrm>
        </p:spPr>
        <p:txBody>
          <a:bodyPr vert="horz" lIns="91440" tIns="45720" rIns="91440" bIns="45720" rtlCol="0" anchor="t">
            <a:normAutofit/>
          </a:bodyPr>
          <a:lstStyle/>
          <a:p>
            <a:pPr algn="l"/>
            <a:r>
              <a:rPr lang="en-US" sz="3600">
                <a:solidFill>
                  <a:schemeClr val="tx2"/>
                </a:solidFill>
              </a:rPr>
              <a:t>Mid-Year Performance Contract Report</a:t>
            </a:r>
          </a:p>
        </p:txBody>
      </p:sp>
      <p:pic>
        <p:nvPicPr>
          <p:cNvPr id="24" name="Picture 23" descr="Pen placed on top of a signature line">
            <a:extLst>
              <a:ext uri="{FF2B5EF4-FFF2-40B4-BE49-F238E27FC236}">
                <a16:creationId xmlns:a16="http://schemas.microsoft.com/office/drawing/2014/main" id="{7BC82772-4147-A73C-4C70-B1D44766670D}"/>
              </a:ext>
            </a:extLst>
          </p:cNvPr>
          <p:cNvPicPr>
            <a:picLocks noChangeAspect="1"/>
          </p:cNvPicPr>
          <p:nvPr/>
        </p:nvPicPr>
        <p:blipFill rotWithShape="1">
          <a:blip r:embed="rId2"/>
          <a:srcRect l="38435" r="1" b="1"/>
          <a:stretch/>
        </p:blipFill>
        <p:spPr>
          <a:xfrm>
            <a:off x="-1" y="10"/>
            <a:ext cx="6324601" cy="6857264"/>
          </a:xfrm>
          <a:prstGeom prst="rect">
            <a:avLst/>
          </a:prstGeom>
        </p:spPr>
      </p:pic>
      <p:grpSp>
        <p:nvGrpSpPr>
          <p:cNvPr id="25" name="Group 24">
            <a:extLst>
              <a:ext uri="{FF2B5EF4-FFF2-40B4-BE49-F238E27FC236}">
                <a16:creationId xmlns:a16="http://schemas.microsoft.com/office/drawing/2014/main" id="{2F263D67-9B31-4F2B-B228-27FD3112D7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423049" cy="6858001"/>
            <a:chOff x="0" y="0"/>
            <a:chExt cx="6423049" cy="6858001"/>
          </a:xfrm>
        </p:grpSpPr>
        <p:sp>
          <p:nvSpPr>
            <p:cNvPr id="26" name="Freeform: Shape 25">
              <a:extLst>
                <a:ext uri="{FF2B5EF4-FFF2-40B4-BE49-F238E27FC236}">
                  <a16:creationId xmlns:a16="http://schemas.microsoft.com/office/drawing/2014/main" id="{00DF1CD8-441E-4077-9B3C-7E96D92E0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18714" cy="6858000"/>
            </a:xfrm>
            <a:custGeom>
              <a:avLst/>
              <a:gdLst>
                <a:gd name="connsiteX0" fmla="*/ 0 w 6018714"/>
                <a:gd name="connsiteY0" fmla="*/ 6499477 h 6858000"/>
                <a:gd name="connsiteX1" fmla="*/ 248639 w 6018714"/>
                <a:gd name="connsiteY1" fmla="*/ 6701197 h 6858000"/>
                <a:gd name="connsiteX2" fmla="*/ 392359 w 6018714"/>
                <a:gd name="connsiteY2" fmla="*/ 6814935 h 6858000"/>
                <a:gd name="connsiteX3" fmla="*/ 448656 w 6018714"/>
                <a:gd name="connsiteY3" fmla="*/ 6858000 h 6858000"/>
                <a:gd name="connsiteX4" fmla="*/ 0 w 6018714"/>
                <a:gd name="connsiteY4" fmla="*/ 6858000 h 6858000"/>
                <a:gd name="connsiteX5" fmla="*/ 998246 w 6018714"/>
                <a:gd name="connsiteY5" fmla="*/ 0 h 6858000"/>
                <a:gd name="connsiteX6" fmla="*/ 1984114 w 6018714"/>
                <a:gd name="connsiteY6" fmla="*/ 0 h 6858000"/>
                <a:gd name="connsiteX7" fmla="*/ 2011390 w 6018714"/>
                <a:gd name="connsiteY7" fmla="*/ 2333 h 6858000"/>
                <a:gd name="connsiteX8" fmla="*/ 4182319 w 6018714"/>
                <a:gd name="connsiteY8" fmla="*/ 838030 h 6858000"/>
                <a:gd name="connsiteX9" fmla="*/ 4785565 w 6018714"/>
                <a:gd name="connsiteY9" fmla="*/ 1338564 h 6858000"/>
                <a:gd name="connsiteX10" fmla="*/ 5695308 w 6018714"/>
                <a:gd name="connsiteY10" fmla="*/ 2616232 h 6858000"/>
                <a:gd name="connsiteX11" fmla="*/ 5937944 w 6018714"/>
                <a:gd name="connsiteY11" fmla="*/ 3368583 h 6858000"/>
                <a:gd name="connsiteX12" fmla="*/ 6018677 w 6018714"/>
                <a:gd name="connsiteY12" fmla="*/ 4153681 h 6858000"/>
                <a:gd name="connsiteX13" fmla="*/ 5990165 w 6018714"/>
                <a:gd name="connsiteY13" fmla="*/ 4557147 h 6858000"/>
                <a:gd name="connsiteX14" fmla="*/ 5982312 w 6018714"/>
                <a:gd name="connsiteY14" fmla="*/ 4607451 h 6858000"/>
                <a:gd name="connsiteX15" fmla="*/ 5972856 w 6018714"/>
                <a:gd name="connsiteY15" fmla="*/ 4657609 h 6858000"/>
                <a:gd name="connsiteX16" fmla="*/ 5951328 w 6018714"/>
                <a:gd name="connsiteY16" fmla="*/ 4757628 h 6858000"/>
                <a:gd name="connsiteX17" fmla="*/ 5893141 w 6018714"/>
                <a:gd name="connsiteY17" fmla="*/ 4953827 h 6858000"/>
                <a:gd name="connsiteX18" fmla="*/ 5817644 w 6018714"/>
                <a:gd name="connsiteY18" fmla="*/ 5141915 h 6858000"/>
                <a:gd name="connsiteX19" fmla="*/ 5728909 w 6018714"/>
                <a:gd name="connsiteY19" fmla="*/ 5322626 h 6858000"/>
                <a:gd name="connsiteX20" fmla="*/ 5532095 w 6018714"/>
                <a:gd name="connsiteY20" fmla="*/ 5663839 h 6858000"/>
                <a:gd name="connsiteX21" fmla="*/ 5330043 w 6018714"/>
                <a:gd name="connsiteY21" fmla="*/ 5988236 h 6858000"/>
                <a:gd name="connsiteX22" fmla="*/ 5232580 w 6018714"/>
                <a:gd name="connsiteY22" fmla="*/ 6146081 h 6858000"/>
                <a:gd name="connsiteX23" fmla="*/ 5183269 w 6018714"/>
                <a:gd name="connsiteY23" fmla="*/ 6227660 h 6858000"/>
                <a:gd name="connsiteX24" fmla="*/ 5131628 w 6018714"/>
                <a:gd name="connsiteY24" fmla="*/ 6311451 h 6858000"/>
                <a:gd name="connsiteX25" fmla="*/ 4910811 w 6018714"/>
                <a:gd name="connsiteY25" fmla="*/ 6641009 h 6858000"/>
                <a:gd name="connsiteX26" fmla="*/ 4788885 w 6018714"/>
                <a:gd name="connsiteY26" fmla="*/ 6800448 h 6858000"/>
                <a:gd name="connsiteX27" fmla="*/ 4739213 w 6018714"/>
                <a:gd name="connsiteY27" fmla="*/ 6858000 h 6858000"/>
                <a:gd name="connsiteX28" fmla="*/ 3950454 w 6018714"/>
                <a:gd name="connsiteY28" fmla="*/ 6858000 h 6858000"/>
                <a:gd name="connsiteX29" fmla="*/ 4012997 w 6018714"/>
                <a:gd name="connsiteY29" fmla="*/ 6806378 h 6858000"/>
                <a:gd name="connsiteX30" fmla="*/ 4268871 w 6018714"/>
                <a:gd name="connsiteY30" fmla="*/ 6566512 h 6858000"/>
                <a:gd name="connsiteX31" fmla="*/ 4750072 w 6018714"/>
                <a:gd name="connsiteY31" fmla="*/ 6033375 h 6858000"/>
                <a:gd name="connsiteX32" fmla="*/ 4806075 w 6018714"/>
                <a:gd name="connsiteY32" fmla="*/ 5961092 h 6858000"/>
                <a:gd name="connsiteX33" fmla="*/ 4863244 w 6018714"/>
                <a:gd name="connsiteY33" fmla="*/ 5885856 h 6858000"/>
                <a:gd name="connsiteX34" fmla="*/ 4982235 w 6018714"/>
                <a:gd name="connsiteY34" fmla="*/ 5732288 h 6858000"/>
                <a:gd name="connsiteX35" fmla="*/ 5221526 w 6018714"/>
                <a:gd name="connsiteY35" fmla="*/ 5438135 h 6858000"/>
                <a:gd name="connsiteX36" fmla="*/ 5442633 w 6018714"/>
                <a:gd name="connsiteY36" fmla="*/ 5146193 h 6858000"/>
                <a:gd name="connsiteX37" fmla="*/ 5538350 w 6018714"/>
                <a:gd name="connsiteY37" fmla="*/ 4995133 h 6858000"/>
                <a:gd name="connsiteX38" fmla="*/ 5621702 w 6018714"/>
                <a:gd name="connsiteY38" fmla="*/ 4839205 h 6858000"/>
                <a:gd name="connsiteX39" fmla="*/ 5741275 w 6018714"/>
                <a:gd name="connsiteY39" fmla="*/ 4507728 h 6858000"/>
                <a:gd name="connsiteX40" fmla="*/ 5781714 w 6018714"/>
                <a:gd name="connsiteY40" fmla="*/ 4153681 h 6858000"/>
                <a:gd name="connsiteX41" fmla="*/ 5685706 w 6018714"/>
                <a:gd name="connsiteY41" fmla="*/ 3428918 h 6858000"/>
                <a:gd name="connsiteX42" fmla="*/ 5422122 w 6018714"/>
                <a:gd name="connsiteY42" fmla="*/ 2750328 h 6858000"/>
                <a:gd name="connsiteX43" fmla="*/ 5033730 w 6018714"/>
                <a:gd name="connsiteY43" fmla="*/ 2136204 h 6858000"/>
                <a:gd name="connsiteX44" fmla="*/ 4542784 w 6018714"/>
                <a:gd name="connsiteY44" fmla="*/ 1601886 h 6858000"/>
                <a:gd name="connsiteX45" fmla="*/ 2668605 w 6018714"/>
                <a:gd name="connsiteY45" fmla="*/ 539746 h 6858000"/>
                <a:gd name="connsiteX46" fmla="*/ 1965570 w 6018714"/>
                <a:gd name="connsiteY46" fmla="*/ 389865 h 6858000"/>
                <a:gd name="connsiteX47" fmla="*/ 1249006 w 6018714"/>
                <a:gd name="connsiteY47" fmla="*/ 363461 h 6858000"/>
                <a:gd name="connsiteX48" fmla="*/ 542188 w 6018714"/>
                <a:gd name="connsiteY48" fmla="*/ 465544 h 6858000"/>
                <a:gd name="connsiteX49" fmla="*/ 37349 w 6018714"/>
                <a:gd name="connsiteY49" fmla="*/ 636266 h 6858000"/>
                <a:gd name="connsiteX50" fmla="*/ 0 w 6018714"/>
                <a:gd name="connsiteY50" fmla="*/ 653785 h 6858000"/>
                <a:gd name="connsiteX51" fmla="*/ 0 w 6018714"/>
                <a:gd name="connsiteY51" fmla="*/ 255198 h 6858000"/>
                <a:gd name="connsiteX52" fmla="*/ 167136 w 6018714"/>
                <a:gd name="connsiteY52" fmla="*/ 188295 h 6858000"/>
                <a:gd name="connsiteX53" fmla="*/ 451417 w 6018714"/>
                <a:gd name="connsiteY53" fmla="*/ 101466 h 6858000"/>
                <a:gd name="connsiteX54" fmla="*/ 836914 w 6018714"/>
                <a:gd name="connsiteY54" fmla="*/ 21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18714" h="6858000">
                  <a:moveTo>
                    <a:pt x="0" y="6499477"/>
                  </a:moveTo>
                  <a:lnTo>
                    <a:pt x="248639" y="6701197"/>
                  </a:lnTo>
                  <a:cubicBezTo>
                    <a:pt x="296496" y="6739700"/>
                    <a:pt x="344500" y="6777613"/>
                    <a:pt x="392359" y="6814935"/>
                  </a:cubicBezTo>
                  <a:lnTo>
                    <a:pt x="448656" y="6858000"/>
                  </a:lnTo>
                  <a:lnTo>
                    <a:pt x="0" y="6858000"/>
                  </a:lnTo>
                  <a:close/>
                  <a:moveTo>
                    <a:pt x="998246" y="0"/>
                  </a:moveTo>
                  <a:lnTo>
                    <a:pt x="1984114" y="0"/>
                  </a:lnTo>
                  <a:lnTo>
                    <a:pt x="2011390" y="2333"/>
                  </a:lnTo>
                  <a:cubicBezTo>
                    <a:pt x="2791770" y="95667"/>
                    <a:pt x="3537428" y="382707"/>
                    <a:pt x="4182319" y="838030"/>
                  </a:cubicBezTo>
                  <a:cubicBezTo>
                    <a:pt x="4396386" y="988089"/>
                    <a:pt x="4598134" y="1155477"/>
                    <a:pt x="4785565" y="1338564"/>
                  </a:cubicBezTo>
                  <a:cubicBezTo>
                    <a:pt x="5159266" y="1705003"/>
                    <a:pt x="5477110" y="2135318"/>
                    <a:pt x="5695308" y="2616232"/>
                  </a:cubicBezTo>
                  <a:cubicBezTo>
                    <a:pt x="5803975" y="2856910"/>
                    <a:pt x="5885376" y="3109302"/>
                    <a:pt x="5937944" y="3368583"/>
                  </a:cubicBezTo>
                  <a:cubicBezTo>
                    <a:pt x="5990936" y="3626845"/>
                    <a:pt x="6017985" y="3889887"/>
                    <a:pt x="6018677" y="4153681"/>
                  </a:cubicBezTo>
                  <a:cubicBezTo>
                    <a:pt x="6019393" y="4288706"/>
                    <a:pt x="6009862" y="4423598"/>
                    <a:pt x="5990165" y="4557147"/>
                  </a:cubicBezTo>
                  <a:lnTo>
                    <a:pt x="5982312" y="4607451"/>
                  </a:lnTo>
                  <a:lnTo>
                    <a:pt x="5972856" y="4657609"/>
                  </a:lnTo>
                  <a:cubicBezTo>
                    <a:pt x="5966601" y="4691096"/>
                    <a:pt x="5959037" y="4724287"/>
                    <a:pt x="5951328" y="4757628"/>
                  </a:cubicBezTo>
                  <a:cubicBezTo>
                    <a:pt x="5934889" y="4823863"/>
                    <a:pt x="5915834" y="4890100"/>
                    <a:pt x="5893141" y="4953827"/>
                  </a:cubicBezTo>
                  <a:cubicBezTo>
                    <a:pt x="5870448" y="5017556"/>
                    <a:pt x="5845282" y="5080252"/>
                    <a:pt x="5817644" y="5141915"/>
                  </a:cubicBezTo>
                  <a:cubicBezTo>
                    <a:pt x="5790005" y="5203578"/>
                    <a:pt x="5760040" y="5263619"/>
                    <a:pt x="5728909" y="5322626"/>
                  </a:cubicBezTo>
                  <a:cubicBezTo>
                    <a:pt x="5666505" y="5440642"/>
                    <a:pt x="5599591" y="5553937"/>
                    <a:pt x="5532095" y="5663839"/>
                  </a:cubicBezTo>
                  <a:lnTo>
                    <a:pt x="5330043" y="5988236"/>
                  </a:lnTo>
                  <a:cubicBezTo>
                    <a:pt x="5297022" y="6041195"/>
                    <a:pt x="5264148" y="6093565"/>
                    <a:pt x="5232580" y="6146081"/>
                  </a:cubicBezTo>
                  <a:lnTo>
                    <a:pt x="5183269" y="6227660"/>
                  </a:lnTo>
                  <a:cubicBezTo>
                    <a:pt x="5166103" y="6255541"/>
                    <a:pt x="5149375" y="6283717"/>
                    <a:pt x="5131628" y="6311451"/>
                  </a:cubicBezTo>
                  <a:cubicBezTo>
                    <a:pt x="5062676" y="6423417"/>
                    <a:pt x="4988635" y="6533174"/>
                    <a:pt x="4910811" y="6641009"/>
                  </a:cubicBezTo>
                  <a:cubicBezTo>
                    <a:pt x="4871725" y="6695377"/>
                    <a:pt x="4831064" y="6748547"/>
                    <a:pt x="4788885" y="6800448"/>
                  </a:cubicBezTo>
                  <a:lnTo>
                    <a:pt x="4739213" y="6858000"/>
                  </a:lnTo>
                  <a:lnTo>
                    <a:pt x="3950454" y="6858000"/>
                  </a:lnTo>
                  <a:lnTo>
                    <a:pt x="4012997" y="6806378"/>
                  </a:lnTo>
                  <a:cubicBezTo>
                    <a:pt x="4100089" y="6729374"/>
                    <a:pt x="4185375" y="6649419"/>
                    <a:pt x="4268871" y="6566512"/>
                  </a:cubicBezTo>
                  <a:cubicBezTo>
                    <a:pt x="4439315" y="6398398"/>
                    <a:pt x="4599980" y="6220387"/>
                    <a:pt x="4750072" y="6033375"/>
                  </a:cubicBezTo>
                  <a:cubicBezTo>
                    <a:pt x="4769418" y="6009920"/>
                    <a:pt x="4787311" y="5985138"/>
                    <a:pt x="4806075" y="5961092"/>
                  </a:cubicBezTo>
                  <a:lnTo>
                    <a:pt x="4863244" y="5885856"/>
                  </a:lnTo>
                  <a:cubicBezTo>
                    <a:pt x="4902520" y="5833635"/>
                    <a:pt x="4942184" y="5782445"/>
                    <a:pt x="4982235" y="5732288"/>
                  </a:cubicBezTo>
                  <a:cubicBezTo>
                    <a:pt x="5061513" y="5631533"/>
                    <a:pt x="5143556" y="5534760"/>
                    <a:pt x="5221526" y="5438135"/>
                  </a:cubicBezTo>
                  <a:cubicBezTo>
                    <a:pt x="5299495" y="5341509"/>
                    <a:pt x="5374846" y="5245326"/>
                    <a:pt x="5442633" y="5146193"/>
                  </a:cubicBezTo>
                  <a:cubicBezTo>
                    <a:pt x="5476091" y="5096480"/>
                    <a:pt x="5508530" y="5046176"/>
                    <a:pt x="5538350" y="4995133"/>
                  </a:cubicBezTo>
                  <a:cubicBezTo>
                    <a:pt x="5568171" y="4944091"/>
                    <a:pt x="5596245" y="4892164"/>
                    <a:pt x="5621702" y="4839205"/>
                  </a:cubicBezTo>
                  <a:cubicBezTo>
                    <a:pt x="5673203" y="4733405"/>
                    <a:pt x="5713291" y="4622262"/>
                    <a:pt x="5741275" y="4507728"/>
                  </a:cubicBezTo>
                  <a:cubicBezTo>
                    <a:pt x="5767878" y="4391630"/>
                    <a:pt x="5781445" y="4272861"/>
                    <a:pt x="5781714" y="4153681"/>
                  </a:cubicBezTo>
                  <a:cubicBezTo>
                    <a:pt x="5781640" y="3908842"/>
                    <a:pt x="5749352" y="3665096"/>
                    <a:pt x="5685706" y="3428918"/>
                  </a:cubicBezTo>
                  <a:cubicBezTo>
                    <a:pt x="5621295" y="3194067"/>
                    <a:pt x="5532959" y="2966636"/>
                    <a:pt x="5422122" y="2750328"/>
                  </a:cubicBezTo>
                  <a:cubicBezTo>
                    <a:pt x="5312356" y="2533473"/>
                    <a:pt x="5182293" y="2327817"/>
                    <a:pt x="5033730" y="2136204"/>
                  </a:cubicBezTo>
                  <a:cubicBezTo>
                    <a:pt x="4885345" y="1944281"/>
                    <a:pt x="4721094" y="1765530"/>
                    <a:pt x="4542784" y="1601886"/>
                  </a:cubicBezTo>
                  <a:cubicBezTo>
                    <a:pt x="4001273" y="1114380"/>
                    <a:pt x="3361806" y="751985"/>
                    <a:pt x="2668605" y="539746"/>
                  </a:cubicBezTo>
                  <a:cubicBezTo>
                    <a:pt x="2438667" y="470493"/>
                    <a:pt x="2203536" y="420366"/>
                    <a:pt x="1965570" y="389865"/>
                  </a:cubicBezTo>
                  <a:cubicBezTo>
                    <a:pt x="1727936" y="359890"/>
                    <a:pt x="1488166" y="351053"/>
                    <a:pt x="1249006" y="363461"/>
                  </a:cubicBezTo>
                  <a:cubicBezTo>
                    <a:pt x="1010718" y="374400"/>
                    <a:pt x="774017" y="408587"/>
                    <a:pt x="542188" y="465544"/>
                  </a:cubicBezTo>
                  <a:cubicBezTo>
                    <a:pt x="369418" y="508120"/>
                    <a:pt x="200552" y="565242"/>
                    <a:pt x="37349" y="636266"/>
                  </a:cubicBezTo>
                  <a:lnTo>
                    <a:pt x="0" y="653785"/>
                  </a:lnTo>
                  <a:lnTo>
                    <a:pt x="0" y="255198"/>
                  </a:lnTo>
                  <a:lnTo>
                    <a:pt x="167136" y="188295"/>
                  </a:lnTo>
                  <a:cubicBezTo>
                    <a:pt x="260597" y="155379"/>
                    <a:pt x="355437" y="126405"/>
                    <a:pt x="451417" y="101466"/>
                  </a:cubicBezTo>
                  <a:cubicBezTo>
                    <a:pt x="578649" y="68513"/>
                    <a:pt x="707299" y="41799"/>
                    <a:pt x="836914" y="213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E9C0434-209D-4C7E-BE2D-26B74B698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834"/>
              <a:ext cx="6015920" cy="6819166"/>
            </a:xfrm>
            <a:custGeom>
              <a:avLst/>
              <a:gdLst>
                <a:gd name="connsiteX0" fmla="*/ 0 w 6015920"/>
                <a:gd name="connsiteY0" fmla="*/ 6143989 h 6819166"/>
                <a:gd name="connsiteX1" fmla="*/ 134018 w 6015920"/>
                <a:gd name="connsiteY1" fmla="*/ 6248665 h 6819166"/>
                <a:gd name="connsiteX2" fmla="*/ 880799 w 6015920"/>
                <a:gd name="connsiteY2" fmla="*/ 6790482 h 6819166"/>
                <a:gd name="connsiteX3" fmla="*/ 929680 w 6015920"/>
                <a:gd name="connsiteY3" fmla="*/ 6819166 h 6819166"/>
                <a:gd name="connsiteX4" fmla="*/ 0 w 6015920"/>
                <a:gd name="connsiteY4" fmla="*/ 6819166 h 6819166"/>
                <a:gd name="connsiteX5" fmla="*/ 1408589 w 6015920"/>
                <a:gd name="connsiteY5" fmla="*/ 0 h 6819166"/>
                <a:gd name="connsiteX6" fmla="*/ 1409171 w 6015920"/>
                <a:gd name="connsiteY6" fmla="*/ 294 h 6819166"/>
                <a:gd name="connsiteX7" fmla="*/ 6015920 w 6015920"/>
                <a:gd name="connsiteY7" fmla="*/ 4129828 h 6819166"/>
                <a:gd name="connsiteX8" fmla="*/ 5101088 w 6015920"/>
                <a:gd name="connsiteY8" fmla="*/ 6096419 h 6819166"/>
                <a:gd name="connsiteX9" fmla="*/ 4546786 w 6015920"/>
                <a:gd name="connsiteY9" fmla="*/ 6797679 h 6819166"/>
                <a:gd name="connsiteX10" fmla="*/ 4525032 w 6015920"/>
                <a:gd name="connsiteY10" fmla="*/ 6819166 h 6819166"/>
                <a:gd name="connsiteX11" fmla="*/ 3362009 w 6015920"/>
                <a:gd name="connsiteY11" fmla="*/ 6819166 h 6819166"/>
                <a:gd name="connsiteX12" fmla="*/ 3559506 w 6015920"/>
                <a:gd name="connsiteY12" fmla="*/ 6694254 h 6819166"/>
                <a:gd name="connsiteX13" fmla="*/ 4499295 w 6015920"/>
                <a:gd name="connsiteY13" fmla="*/ 5685109 h 6819166"/>
                <a:gd name="connsiteX14" fmla="*/ 4763752 w 6015920"/>
                <a:gd name="connsiteY14" fmla="*/ 5310428 h 6819166"/>
                <a:gd name="connsiteX15" fmla="*/ 5288592 w 6015920"/>
                <a:gd name="connsiteY15" fmla="*/ 4129828 h 6819166"/>
                <a:gd name="connsiteX16" fmla="*/ 4971477 w 6015920"/>
                <a:gd name="connsiteY16" fmla="*/ 2858526 h 6819166"/>
                <a:gd name="connsiteX17" fmla="*/ 4096938 w 6015920"/>
                <a:gd name="connsiteY17" fmla="*/ 1766138 h 6819166"/>
                <a:gd name="connsiteX18" fmla="*/ 2832696 w 6015920"/>
                <a:gd name="connsiteY18" fmla="*/ 1008719 h 6819166"/>
                <a:gd name="connsiteX19" fmla="*/ 1409171 w 6015920"/>
                <a:gd name="connsiteY19" fmla="*/ 732948 h 6819166"/>
                <a:gd name="connsiteX20" fmla="*/ 189877 w 6015920"/>
                <a:gd name="connsiteY20" fmla="*/ 989377 h 6819166"/>
                <a:gd name="connsiteX21" fmla="*/ 0 w 6015920"/>
                <a:gd name="connsiteY21" fmla="*/ 1091881 h 6819166"/>
                <a:gd name="connsiteX22" fmla="*/ 0 w 6015920"/>
                <a:gd name="connsiteY22" fmla="*/ 273645 h 6819166"/>
                <a:gd name="connsiteX23" fmla="*/ 53152 w 6015920"/>
                <a:gd name="connsiteY23" fmla="*/ 250589 h 6819166"/>
                <a:gd name="connsiteX24" fmla="*/ 1408589 w 6015920"/>
                <a:gd name="connsiteY24" fmla="*/ 0 h 681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5920" h="6819166">
                  <a:moveTo>
                    <a:pt x="0" y="6143989"/>
                  </a:moveTo>
                  <a:lnTo>
                    <a:pt x="134018" y="6248665"/>
                  </a:lnTo>
                  <a:cubicBezTo>
                    <a:pt x="404095" y="6461250"/>
                    <a:pt x="645672" y="6645215"/>
                    <a:pt x="880799" y="6790482"/>
                  </a:cubicBezTo>
                  <a:lnTo>
                    <a:pt x="929680" y="6819166"/>
                  </a:lnTo>
                  <a:lnTo>
                    <a:pt x="0" y="6819166"/>
                  </a:lnTo>
                  <a:close/>
                  <a:moveTo>
                    <a:pt x="1408589" y="0"/>
                  </a:moveTo>
                  <a:lnTo>
                    <a:pt x="1409171" y="294"/>
                  </a:lnTo>
                  <a:cubicBezTo>
                    <a:pt x="3696325" y="294"/>
                    <a:pt x="6015920" y="1849221"/>
                    <a:pt x="6015920" y="4129828"/>
                  </a:cubicBezTo>
                  <a:cubicBezTo>
                    <a:pt x="6015920" y="4985129"/>
                    <a:pt x="5545048" y="5437324"/>
                    <a:pt x="5101088" y="6096419"/>
                  </a:cubicBezTo>
                  <a:cubicBezTo>
                    <a:pt x="4927721" y="6353993"/>
                    <a:pt x="4744312" y="6588925"/>
                    <a:pt x="4546786" y="6797679"/>
                  </a:cubicBezTo>
                  <a:lnTo>
                    <a:pt x="4525032" y="6819166"/>
                  </a:lnTo>
                  <a:lnTo>
                    <a:pt x="3362009" y="6819166"/>
                  </a:lnTo>
                  <a:lnTo>
                    <a:pt x="3559506" y="6694254"/>
                  </a:lnTo>
                  <a:cubicBezTo>
                    <a:pt x="3895644" y="6458563"/>
                    <a:pt x="4202210" y="6126161"/>
                    <a:pt x="4499295" y="5685109"/>
                  </a:cubicBezTo>
                  <a:cubicBezTo>
                    <a:pt x="4589775" y="5550592"/>
                    <a:pt x="4678218" y="5428532"/>
                    <a:pt x="4763752" y="5310428"/>
                  </a:cubicBezTo>
                  <a:cubicBezTo>
                    <a:pt x="5118251" y="4820868"/>
                    <a:pt x="5288592" y="4566198"/>
                    <a:pt x="5288592" y="4129828"/>
                  </a:cubicBezTo>
                  <a:cubicBezTo>
                    <a:pt x="5288592" y="3696828"/>
                    <a:pt x="5181966" y="3269106"/>
                    <a:pt x="4971477" y="2858526"/>
                  </a:cubicBezTo>
                  <a:cubicBezTo>
                    <a:pt x="4765643" y="2456885"/>
                    <a:pt x="4471366" y="2089240"/>
                    <a:pt x="4096938" y="1766138"/>
                  </a:cubicBezTo>
                  <a:cubicBezTo>
                    <a:pt x="3720910" y="1443697"/>
                    <a:pt x="3293474" y="1187604"/>
                    <a:pt x="2832696" y="1008719"/>
                  </a:cubicBezTo>
                  <a:cubicBezTo>
                    <a:pt x="2360806" y="825703"/>
                    <a:pt x="1881933" y="732948"/>
                    <a:pt x="1409171" y="732948"/>
                  </a:cubicBezTo>
                  <a:cubicBezTo>
                    <a:pt x="963609" y="732948"/>
                    <a:pt x="553251" y="819255"/>
                    <a:pt x="189877" y="989377"/>
                  </a:cubicBezTo>
                  <a:lnTo>
                    <a:pt x="0" y="1091881"/>
                  </a:lnTo>
                  <a:lnTo>
                    <a:pt x="0" y="273645"/>
                  </a:lnTo>
                  <a:lnTo>
                    <a:pt x="53152" y="250589"/>
                  </a:lnTo>
                  <a:cubicBezTo>
                    <a:pt x="457881" y="88474"/>
                    <a:pt x="911201" y="0"/>
                    <a:pt x="140858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BA29CD07-3C0C-426E-8C5F-2382575ACB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9880"/>
              <a:ext cx="5997097" cy="6768121"/>
            </a:xfrm>
            <a:custGeom>
              <a:avLst/>
              <a:gdLst>
                <a:gd name="connsiteX0" fmla="*/ 0 w 5997097"/>
                <a:gd name="connsiteY0" fmla="*/ 5929955 h 6768121"/>
                <a:gd name="connsiteX1" fmla="*/ 204947 w 5997097"/>
                <a:gd name="connsiteY1" fmla="*/ 6088753 h 6768121"/>
                <a:gd name="connsiteX2" fmla="*/ 1135927 w 5997097"/>
                <a:gd name="connsiteY2" fmla="*/ 6730112 h 6768121"/>
                <a:gd name="connsiteX3" fmla="*/ 1219620 w 5997097"/>
                <a:gd name="connsiteY3" fmla="*/ 6768121 h 6768121"/>
                <a:gd name="connsiteX4" fmla="*/ 0 w 5997097"/>
                <a:gd name="connsiteY4" fmla="*/ 6768121 h 6768121"/>
                <a:gd name="connsiteX5" fmla="*/ 1389767 w 5997097"/>
                <a:gd name="connsiteY5" fmla="*/ 0 h 6768121"/>
                <a:gd name="connsiteX6" fmla="*/ 1390348 w 5997097"/>
                <a:gd name="connsiteY6" fmla="*/ 292 h 6768121"/>
                <a:gd name="connsiteX7" fmla="*/ 5997097 w 5997097"/>
                <a:gd name="connsiteY7" fmla="*/ 4099802 h 6768121"/>
                <a:gd name="connsiteX8" fmla="*/ 5082265 w 5997097"/>
                <a:gd name="connsiteY8" fmla="*/ 6052096 h 6768121"/>
                <a:gd name="connsiteX9" fmla="*/ 4527964 w 5997097"/>
                <a:gd name="connsiteY9" fmla="*/ 6748257 h 6768121"/>
                <a:gd name="connsiteX10" fmla="*/ 4507706 w 5997097"/>
                <a:gd name="connsiteY10" fmla="*/ 6768121 h 6768121"/>
                <a:gd name="connsiteX11" fmla="*/ 3011909 w 5997097"/>
                <a:gd name="connsiteY11" fmla="*/ 6768121 h 6768121"/>
                <a:gd name="connsiteX12" fmla="*/ 3041514 w 5997097"/>
                <a:gd name="connsiteY12" fmla="*/ 6756841 h 6768121"/>
                <a:gd name="connsiteX13" fmla="*/ 3339587 w 5997097"/>
                <a:gd name="connsiteY13" fmla="*/ 6603120 h 6768121"/>
                <a:gd name="connsiteX14" fmla="*/ 4359591 w 5997097"/>
                <a:gd name="connsiteY14" fmla="*/ 5561878 h 6768121"/>
                <a:gd name="connsiteX15" fmla="*/ 4626956 w 5997097"/>
                <a:gd name="connsiteY15" fmla="*/ 5185850 h 6768121"/>
                <a:gd name="connsiteX16" fmla="*/ 5124303 w 5997097"/>
                <a:gd name="connsiteY16" fmla="*/ 4099802 h 6768121"/>
                <a:gd name="connsiteX17" fmla="*/ 4823481 w 5997097"/>
                <a:gd name="connsiteY17" fmla="*/ 2904512 h 6768121"/>
                <a:gd name="connsiteX18" fmla="*/ 3983561 w 5997097"/>
                <a:gd name="connsiteY18" fmla="*/ 1863706 h 6768121"/>
                <a:gd name="connsiteX19" fmla="*/ 2761651 w 5997097"/>
                <a:gd name="connsiteY19" fmla="*/ 1136378 h 6768121"/>
                <a:gd name="connsiteX20" fmla="*/ 1390348 w 5997097"/>
                <a:gd name="connsiteY20" fmla="*/ 873085 h 6768121"/>
                <a:gd name="connsiteX21" fmla="*/ 232295 w 5997097"/>
                <a:gd name="connsiteY21" fmla="*/ 1114121 h 6768121"/>
                <a:gd name="connsiteX22" fmla="*/ 0 w 5997097"/>
                <a:gd name="connsiteY22" fmla="*/ 1238681 h 6768121"/>
                <a:gd name="connsiteX23" fmla="*/ 0 w 5997097"/>
                <a:gd name="connsiteY23" fmla="*/ 263550 h 6768121"/>
                <a:gd name="connsiteX24" fmla="*/ 34329 w 5997097"/>
                <a:gd name="connsiteY24" fmla="*/ 248767 h 6768121"/>
                <a:gd name="connsiteX25" fmla="*/ 1389767 w 5997097"/>
                <a:gd name="connsiteY25" fmla="*/ 0 h 676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7097" h="6768121">
                  <a:moveTo>
                    <a:pt x="0" y="5929955"/>
                  </a:moveTo>
                  <a:lnTo>
                    <a:pt x="204947" y="6088753"/>
                  </a:lnTo>
                  <a:cubicBezTo>
                    <a:pt x="536028" y="6347537"/>
                    <a:pt x="834815" y="6574463"/>
                    <a:pt x="1135927" y="6730112"/>
                  </a:cubicBezTo>
                  <a:lnTo>
                    <a:pt x="1219620" y="6768121"/>
                  </a:lnTo>
                  <a:lnTo>
                    <a:pt x="0" y="6768121"/>
                  </a:lnTo>
                  <a:close/>
                  <a:moveTo>
                    <a:pt x="1389767" y="0"/>
                  </a:moveTo>
                  <a:lnTo>
                    <a:pt x="1390348" y="292"/>
                  </a:lnTo>
                  <a:cubicBezTo>
                    <a:pt x="3677502" y="292"/>
                    <a:pt x="5997097" y="1835776"/>
                    <a:pt x="5997097" y="4099802"/>
                  </a:cubicBezTo>
                  <a:cubicBezTo>
                    <a:pt x="5997097" y="4948885"/>
                    <a:pt x="5526225" y="5397792"/>
                    <a:pt x="5082265" y="6052096"/>
                  </a:cubicBezTo>
                  <a:cubicBezTo>
                    <a:pt x="4908898" y="6307797"/>
                    <a:pt x="4725489" y="6541021"/>
                    <a:pt x="4527964" y="6748257"/>
                  </a:cubicBezTo>
                  <a:lnTo>
                    <a:pt x="4507706" y="6768121"/>
                  </a:lnTo>
                  <a:lnTo>
                    <a:pt x="3011909" y="6768121"/>
                  </a:lnTo>
                  <a:lnTo>
                    <a:pt x="3041514" y="6756841"/>
                  </a:lnTo>
                  <a:cubicBezTo>
                    <a:pt x="3144608" y="6713092"/>
                    <a:pt x="3243834" y="6661888"/>
                    <a:pt x="3339587" y="6603120"/>
                  </a:cubicBezTo>
                  <a:cubicBezTo>
                    <a:pt x="3700923" y="6381722"/>
                    <a:pt x="4034475" y="6041040"/>
                    <a:pt x="4359591" y="5561878"/>
                  </a:cubicBezTo>
                  <a:cubicBezTo>
                    <a:pt x="4451526" y="5426449"/>
                    <a:pt x="4540696" y="5304113"/>
                    <a:pt x="4626956" y="5185850"/>
                  </a:cubicBezTo>
                  <a:cubicBezTo>
                    <a:pt x="4972001" y="4713668"/>
                    <a:pt x="5124303" y="4488342"/>
                    <a:pt x="5124303" y="4099802"/>
                  </a:cubicBezTo>
                  <a:cubicBezTo>
                    <a:pt x="5124303" y="3693373"/>
                    <a:pt x="5022478" y="3291306"/>
                    <a:pt x="4823481" y="2904512"/>
                  </a:cubicBezTo>
                  <a:cubicBezTo>
                    <a:pt x="4628994" y="2527756"/>
                    <a:pt x="4338498" y="2167874"/>
                    <a:pt x="3983561" y="1863706"/>
                  </a:cubicBezTo>
                  <a:cubicBezTo>
                    <a:pt x="3620116" y="1554184"/>
                    <a:pt x="3207009" y="1308274"/>
                    <a:pt x="2761651" y="1136378"/>
                  </a:cubicBezTo>
                  <a:cubicBezTo>
                    <a:pt x="2312890" y="964438"/>
                    <a:pt x="1838235" y="873085"/>
                    <a:pt x="1390348" y="873085"/>
                  </a:cubicBezTo>
                  <a:cubicBezTo>
                    <a:pt x="966023" y="873085"/>
                    <a:pt x="576467" y="954255"/>
                    <a:pt x="232295" y="1114121"/>
                  </a:cubicBezTo>
                  <a:lnTo>
                    <a:pt x="0" y="1238681"/>
                  </a:lnTo>
                  <a:lnTo>
                    <a:pt x="0" y="263550"/>
                  </a:lnTo>
                  <a:lnTo>
                    <a:pt x="34329" y="248767"/>
                  </a:lnTo>
                  <a:cubicBezTo>
                    <a:pt x="439058" y="87831"/>
                    <a:pt x="892378" y="0"/>
                    <a:pt x="138976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29" name="Freeform: Shape 28">
              <a:extLst>
                <a:ext uri="{FF2B5EF4-FFF2-40B4-BE49-F238E27FC236}">
                  <a16:creationId xmlns:a16="http://schemas.microsoft.com/office/drawing/2014/main" id="{BB937BE4-F949-4583-8DF7-F3EE5BA02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423049" cy="6857275"/>
            </a:xfrm>
            <a:custGeom>
              <a:avLst/>
              <a:gdLst>
                <a:gd name="connsiteX0" fmla="*/ 3207935 w 6423049"/>
                <a:gd name="connsiteY0" fmla="*/ 0 h 6857275"/>
                <a:gd name="connsiteX1" fmla="*/ 6423049 w 6423049"/>
                <a:gd name="connsiteY1" fmla="*/ 0 h 6857275"/>
                <a:gd name="connsiteX2" fmla="*/ 6423049 w 6423049"/>
                <a:gd name="connsiteY2" fmla="*/ 6857275 h 6857275"/>
                <a:gd name="connsiteX3" fmla="*/ 5115455 w 6423049"/>
                <a:gd name="connsiteY3" fmla="*/ 6857275 h 6857275"/>
                <a:gd name="connsiteX4" fmla="*/ 5327016 w 6423049"/>
                <a:gd name="connsiteY4" fmla="*/ 6576778 h 6857275"/>
                <a:gd name="connsiteX5" fmla="*/ 6096492 w 6423049"/>
                <a:gd name="connsiteY5" fmla="*/ 4101445 h 6857275"/>
                <a:gd name="connsiteX6" fmla="*/ 3253269 w 6423049"/>
                <a:gd name="connsiteY6" fmla="*/ 15400 h 6857275"/>
                <a:gd name="connsiteX7" fmla="*/ 0 w 6423049"/>
                <a:gd name="connsiteY7" fmla="*/ 0 h 6857275"/>
                <a:gd name="connsiteX8" fmla="*/ 318887 w 6423049"/>
                <a:gd name="connsiteY8" fmla="*/ 0 h 6857275"/>
                <a:gd name="connsiteX9" fmla="*/ 273553 w 6423049"/>
                <a:gd name="connsiteY9" fmla="*/ 15400 h 6857275"/>
                <a:gd name="connsiteX10" fmla="*/ 76780 w 6423049"/>
                <a:gd name="connsiteY10" fmla="*/ 93287 h 6857275"/>
                <a:gd name="connsiteX11" fmla="*/ 0 w 6423049"/>
                <a:gd name="connsiteY11" fmla="*/ 128134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49" h="6857275">
                  <a:moveTo>
                    <a:pt x="3207935" y="0"/>
                  </a:moveTo>
                  <a:lnTo>
                    <a:pt x="6423049" y="0"/>
                  </a:lnTo>
                  <a:lnTo>
                    <a:pt x="6423049" y="6857275"/>
                  </a:lnTo>
                  <a:lnTo>
                    <a:pt x="5115455" y="6857275"/>
                  </a:lnTo>
                  <a:lnTo>
                    <a:pt x="5327016" y="6576778"/>
                  </a:lnTo>
                  <a:cubicBezTo>
                    <a:pt x="5812196" y="5874153"/>
                    <a:pt x="6096492" y="5021129"/>
                    <a:pt x="6096492" y="4101445"/>
                  </a:cubicBezTo>
                  <a:cubicBezTo>
                    <a:pt x="6096492" y="2224539"/>
                    <a:pt x="4912418" y="625268"/>
                    <a:pt x="3253269" y="15400"/>
                  </a:cubicBezTo>
                  <a:close/>
                  <a:moveTo>
                    <a:pt x="0" y="0"/>
                  </a:moveTo>
                  <a:lnTo>
                    <a:pt x="318887" y="0"/>
                  </a:lnTo>
                  <a:lnTo>
                    <a:pt x="273553" y="15400"/>
                  </a:lnTo>
                  <a:cubicBezTo>
                    <a:pt x="207186" y="39794"/>
                    <a:pt x="141580" y="65772"/>
                    <a:pt x="76780" y="93287"/>
                  </a:cubicBezTo>
                  <a:lnTo>
                    <a:pt x="0" y="1281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30" name="Freeform: Shape 29">
              <a:extLst>
                <a:ext uri="{FF2B5EF4-FFF2-40B4-BE49-F238E27FC236}">
                  <a16:creationId xmlns:a16="http://schemas.microsoft.com/office/drawing/2014/main" id="{B6EBAF51-610B-41B6-9517-1518958C7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158587" cy="6857275"/>
            </a:xfrm>
            <a:custGeom>
              <a:avLst/>
              <a:gdLst>
                <a:gd name="connsiteX0" fmla="*/ 233278 w 6158587"/>
                <a:gd name="connsiteY0" fmla="*/ 0 h 6857275"/>
                <a:gd name="connsiteX1" fmla="*/ 3441063 w 6158587"/>
                <a:gd name="connsiteY1" fmla="*/ 0 h 6857275"/>
                <a:gd name="connsiteX2" fmla="*/ 3535825 w 6158587"/>
                <a:gd name="connsiteY2" fmla="*/ 38136 h 6857275"/>
                <a:gd name="connsiteX3" fmla="*/ 6158587 w 6158587"/>
                <a:gd name="connsiteY3" fmla="*/ 4076179 h 6857275"/>
                <a:gd name="connsiteX4" fmla="*/ 5573039 w 6158587"/>
                <a:gd name="connsiteY4" fmla="*/ 6283960 h 6857275"/>
                <a:gd name="connsiteX5" fmla="*/ 5222761 w 6158587"/>
                <a:gd name="connsiteY5" fmla="*/ 6804016 h 6857275"/>
                <a:gd name="connsiteX6" fmla="*/ 5179011 w 6158587"/>
                <a:gd name="connsiteY6" fmla="*/ 6857275 h 6857275"/>
                <a:gd name="connsiteX7" fmla="*/ 4477061 w 6158587"/>
                <a:gd name="connsiteY7" fmla="*/ 6857275 h 6857275"/>
                <a:gd name="connsiteX8" fmla="*/ 4532922 w 6158587"/>
                <a:gd name="connsiteY8" fmla="*/ 6798071 h 6857275"/>
                <a:gd name="connsiteX9" fmla="*/ 4660563 w 6158587"/>
                <a:gd name="connsiteY9" fmla="*/ 6651672 h 6857275"/>
                <a:gd name="connsiteX10" fmla="*/ 4772511 w 6158587"/>
                <a:gd name="connsiteY10" fmla="*/ 6513379 h 6857275"/>
                <a:gd name="connsiteX11" fmla="*/ 4781959 w 6158587"/>
                <a:gd name="connsiteY11" fmla="*/ 6501404 h 6857275"/>
                <a:gd name="connsiteX12" fmla="*/ 4800713 w 6158587"/>
                <a:gd name="connsiteY12" fmla="*/ 6476578 h 6857275"/>
                <a:gd name="connsiteX13" fmla="*/ 4897916 w 6158587"/>
                <a:gd name="connsiteY13" fmla="*/ 6345878 h 6857275"/>
                <a:gd name="connsiteX14" fmla="*/ 4953461 w 6158587"/>
                <a:gd name="connsiteY14" fmla="*/ 6268773 h 6857275"/>
                <a:gd name="connsiteX15" fmla="*/ 5015304 w 6158587"/>
                <a:gd name="connsiteY15" fmla="*/ 6182904 h 6857275"/>
                <a:gd name="connsiteX16" fmla="*/ 5136557 w 6158587"/>
                <a:gd name="connsiteY16" fmla="*/ 6021245 h 6857275"/>
                <a:gd name="connsiteX17" fmla="*/ 5232471 w 6158587"/>
                <a:gd name="connsiteY17" fmla="*/ 5895802 h 6857275"/>
                <a:gd name="connsiteX18" fmla="*/ 5377488 w 6158587"/>
                <a:gd name="connsiteY18" fmla="*/ 5704644 h 6857275"/>
                <a:gd name="connsiteX19" fmla="*/ 5492012 w 6158587"/>
                <a:gd name="connsiteY19" fmla="*/ 5545320 h 6857275"/>
                <a:gd name="connsiteX20" fmla="*/ 5598378 w 6158587"/>
                <a:gd name="connsiteY20" fmla="*/ 5383077 h 6857275"/>
                <a:gd name="connsiteX21" fmla="*/ 5694293 w 6158587"/>
                <a:gd name="connsiteY21" fmla="*/ 5215869 h 6857275"/>
                <a:gd name="connsiteX22" fmla="*/ 5726646 w 6158587"/>
                <a:gd name="connsiteY22" fmla="*/ 5151759 h 6857275"/>
                <a:gd name="connsiteX23" fmla="*/ 5736953 w 6158587"/>
                <a:gd name="connsiteY23" fmla="*/ 5130730 h 6857275"/>
                <a:gd name="connsiteX24" fmla="*/ 5748406 w 6158587"/>
                <a:gd name="connsiteY24" fmla="*/ 5105613 h 6857275"/>
                <a:gd name="connsiteX25" fmla="*/ 5775318 w 6158587"/>
                <a:gd name="connsiteY25" fmla="*/ 5043695 h 6857275"/>
                <a:gd name="connsiteX26" fmla="*/ 5887267 w 6158587"/>
                <a:gd name="connsiteY26" fmla="*/ 4677444 h 6857275"/>
                <a:gd name="connsiteX27" fmla="*/ 5925776 w 6158587"/>
                <a:gd name="connsiteY27" fmla="*/ 4291476 h 6857275"/>
                <a:gd name="connsiteX28" fmla="*/ 5837592 w 6158587"/>
                <a:gd name="connsiteY28" fmla="*/ 3514285 h 6857275"/>
                <a:gd name="connsiteX29" fmla="*/ 5728651 w 6158587"/>
                <a:gd name="connsiteY29" fmla="*/ 3139270 h 6857275"/>
                <a:gd name="connsiteX30" fmla="*/ 5728651 w 6158587"/>
                <a:gd name="connsiteY30" fmla="*/ 3138540 h 6857275"/>
                <a:gd name="connsiteX31" fmla="*/ 5707749 w 6158587"/>
                <a:gd name="connsiteY31" fmla="*/ 3080127 h 6857275"/>
                <a:gd name="connsiteX32" fmla="*/ 5695151 w 6158587"/>
                <a:gd name="connsiteY32" fmla="*/ 3046393 h 6857275"/>
                <a:gd name="connsiteX33" fmla="*/ 5662512 w 6158587"/>
                <a:gd name="connsiteY33" fmla="*/ 2963300 h 6857275"/>
                <a:gd name="connsiteX34" fmla="*/ 5659648 w 6158587"/>
                <a:gd name="connsiteY34" fmla="*/ 2956436 h 6857275"/>
                <a:gd name="connsiteX35" fmla="*/ 5641039 w 6158587"/>
                <a:gd name="connsiteY35" fmla="*/ 2911751 h 6857275"/>
                <a:gd name="connsiteX36" fmla="*/ 5621283 w 6158587"/>
                <a:gd name="connsiteY36" fmla="*/ 2867941 h 6857275"/>
                <a:gd name="connsiteX37" fmla="*/ 5581056 w 6158587"/>
                <a:gd name="connsiteY37" fmla="*/ 2780320 h 6857275"/>
                <a:gd name="connsiteX38" fmla="*/ 5397674 w 6158587"/>
                <a:gd name="connsiteY38" fmla="*/ 2438163 h 6857275"/>
                <a:gd name="connsiteX39" fmla="*/ 5182080 w 6158587"/>
                <a:gd name="connsiteY39" fmla="*/ 2116889 h 6857275"/>
                <a:gd name="connsiteX40" fmla="*/ 4676024 w 6158587"/>
                <a:gd name="connsiteY40" fmla="*/ 1540786 h 6857275"/>
                <a:gd name="connsiteX41" fmla="*/ 4391860 w 6158587"/>
                <a:gd name="connsiteY41" fmla="*/ 1286395 h 6857275"/>
                <a:gd name="connsiteX42" fmla="*/ 4318851 w 6158587"/>
                <a:gd name="connsiteY42" fmla="*/ 1226959 h 6857275"/>
                <a:gd name="connsiteX43" fmla="*/ 4306254 w 6158587"/>
                <a:gd name="connsiteY43" fmla="*/ 1216883 h 6857275"/>
                <a:gd name="connsiteX44" fmla="*/ 4244123 w 6158587"/>
                <a:gd name="connsiteY44" fmla="*/ 1168254 h 6857275"/>
                <a:gd name="connsiteX45" fmla="*/ 4092378 w 6158587"/>
                <a:gd name="connsiteY45" fmla="*/ 1055078 h 6857275"/>
                <a:gd name="connsiteX46" fmla="*/ 3449179 w 6158587"/>
                <a:gd name="connsiteY46" fmla="*/ 660348 h 6857275"/>
                <a:gd name="connsiteX47" fmla="*/ 3110758 w 6158587"/>
                <a:gd name="connsiteY47" fmla="*/ 500442 h 6857275"/>
                <a:gd name="connsiteX48" fmla="*/ 2762316 w 6158587"/>
                <a:gd name="connsiteY48" fmla="*/ 368135 h 6857275"/>
                <a:gd name="connsiteX49" fmla="*/ 2404426 w 6158587"/>
                <a:gd name="connsiteY49" fmla="*/ 264452 h 6857275"/>
                <a:gd name="connsiteX50" fmla="*/ 2040668 w 6158587"/>
                <a:gd name="connsiteY50" fmla="*/ 191435 h 6857275"/>
                <a:gd name="connsiteX51" fmla="*/ 1461459 w 6158587"/>
                <a:gd name="connsiteY51" fmla="*/ 147625 h 6857275"/>
                <a:gd name="connsiteX52" fmla="*/ 1300837 w 6158587"/>
                <a:gd name="connsiteY52" fmla="*/ 150983 h 6857275"/>
                <a:gd name="connsiteX53" fmla="*/ 932928 w 6158587"/>
                <a:gd name="connsiteY53" fmla="*/ 183842 h 6857275"/>
                <a:gd name="connsiteX54" fmla="*/ 568022 w 6158587"/>
                <a:gd name="connsiteY54" fmla="*/ 256858 h 6857275"/>
                <a:gd name="connsiteX55" fmla="*/ 39597 w 6158587"/>
                <a:gd name="connsiteY55" fmla="*/ 447169 h 6857275"/>
                <a:gd name="connsiteX56" fmla="*/ 0 w 6158587"/>
                <a:gd name="connsiteY56" fmla="*/ 467328 h 6857275"/>
                <a:gd name="connsiteX57" fmla="*/ 0 w 6158587"/>
                <a:gd name="connsiteY57" fmla="*/ 112255 h 6857275"/>
                <a:gd name="connsiteX58" fmla="*/ 79310 w 6158587"/>
                <a:gd name="connsiteY58" fmla="*/ 70390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587" h="6857275">
                  <a:moveTo>
                    <a:pt x="233278" y="0"/>
                  </a:moveTo>
                  <a:lnTo>
                    <a:pt x="3441063" y="0"/>
                  </a:lnTo>
                  <a:lnTo>
                    <a:pt x="3535825" y="38136"/>
                  </a:lnTo>
                  <a:cubicBezTo>
                    <a:pt x="5077434" y="703644"/>
                    <a:pt x="6158926" y="2261149"/>
                    <a:pt x="6158587" y="4076179"/>
                  </a:cubicBezTo>
                  <a:cubicBezTo>
                    <a:pt x="6158441" y="4852011"/>
                    <a:pt x="5956378" y="5613884"/>
                    <a:pt x="5573039" y="6283960"/>
                  </a:cubicBezTo>
                  <a:cubicBezTo>
                    <a:pt x="5468266" y="6466229"/>
                    <a:pt x="5351134" y="6639962"/>
                    <a:pt x="5222761" y="6804016"/>
                  </a:cubicBezTo>
                  <a:lnTo>
                    <a:pt x="5179011" y="6857275"/>
                  </a:lnTo>
                  <a:lnTo>
                    <a:pt x="4477061" y="6857275"/>
                  </a:lnTo>
                  <a:lnTo>
                    <a:pt x="4532922" y="6798071"/>
                  </a:lnTo>
                  <a:cubicBezTo>
                    <a:pt x="4575851" y="6750793"/>
                    <a:pt x="4618547" y="6701908"/>
                    <a:pt x="4660563" y="6651672"/>
                  </a:cubicBezTo>
                  <a:cubicBezTo>
                    <a:pt x="4698786" y="6606693"/>
                    <a:pt x="4736294" y="6559232"/>
                    <a:pt x="4772511" y="6513379"/>
                  </a:cubicBezTo>
                  <a:lnTo>
                    <a:pt x="4781959" y="6501404"/>
                  </a:lnTo>
                  <a:lnTo>
                    <a:pt x="4800713" y="6476578"/>
                  </a:lnTo>
                  <a:cubicBezTo>
                    <a:pt x="4833067" y="6434082"/>
                    <a:pt x="4866565" y="6389979"/>
                    <a:pt x="4897916" y="6345878"/>
                  </a:cubicBezTo>
                  <a:cubicBezTo>
                    <a:pt x="4916097" y="6321199"/>
                    <a:pt x="4934277" y="6295788"/>
                    <a:pt x="4953461" y="6268773"/>
                  </a:cubicBezTo>
                  <a:cubicBezTo>
                    <a:pt x="4972643" y="6241756"/>
                    <a:pt x="4994547" y="6211234"/>
                    <a:pt x="5015304" y="6182904"/>
                  </a:cubicBezTo>
                  <a:cubicBezTo>
                    <a:pt x="5059253" y="6123177"/>
                    <a:pt x="5103202" y="6065201"/>
                    <a:pt x="5136557" y="6021245"/>
                  </a:cubicBezTo>
                  <a:cubicBezTo>
                    <a:pt x="5169913" y="5977289"/>
                    <a:pt x="5200977" y="5936836"/>
                    <a:pt x="5232471" y="5895802"/>
                  </a:cubicBezTo>
                  <a:cubicBezTo>
                    <a:pt x="5280429" y="5833299"/>
                    <a:pt x="5330104" y="5768607"/>
                    <a:pt x="5377488" y="5704644"/>
                  </a:cubicBezTo>
                  <a:cubicBezTo>
                    <a:pt x="5414708" y="5654117"/>
                    <a:pt x="5454220" y="5600229"/>
                    <a:pt x="5492012" y="5545320"/>
                  </a:cubicBezTo>
                  <a:cubicBezTo>
                    <a:pt x="5532669" y="5485739"/>
                    <a:pt x="5566453" y="5435067"/>
                    <a:pt x="5598378" y="5383077"/>
                  </a:cubicBezTo>
                  <a:cubicBezTo>
                    <a:pt x="5639177" y="5317217"/>
                    <a:pt x="5668668" y="5266250"/>
                    <a:pt x="5694293" y="5215869"/>
                  </a:cubicBezTo>
                  <a:cubicBezTo>
                    <a:pt x="5705458" y="5195133"/>
                    <a:pt x="5715765" y="5174104"/>
                    <a:pt x="5726646" y="5151759"/>
                  </a:cubicBezTo>
                  <a:lnTo>
                    <a:pt x="5736953" y="5130730"/>
                  </a:lnTo>
                  <a:cubicBezTo>
                    <a:pt x="5740675" y="5122261"/>
                    <a:pt x="5744540" y="5113938"/>
                    <a:pt x="5748406" y="5105613"/>
                  </a:cubicBezTo>
                  <a:cubicBezTo>
                    <a:pt x="5757997" y="5084293"/>
                    <a:pt x="5767159" y="5064140"/>
                    <a:pt x="5775318" y="5043695"/>
                  </a:cubicBezTo>
                  <a:cubicBezTo>
                    <a:pt x="5824718" y="4925802"/>
                    <a:pt x="5862228" y="4803091"/>
                    <a:pt x="5887267" y="4677444"/>
                  </a:cubicBezTo>
                  <a:cubicBezTo>
                    <a:pt x="5911983" y="4550307"/>
                    <a:pt x="5924876" y="4421080"/>
                    <a:pt x="5925776" y="4291476"/>
                  </a:cubicBezTo>
                  <a:cubicBezTo>
                    <a:pt x="5925724" y="4029813"/>
                    <a:pt x="5896133" y="3769041"/>
                    <a:pt x="5837592" y="3514285"/>
                  </a:cubicBezTo>
                  <a:cubicBezTo>
                    <a:pt x="5808496" y="3387220"/>
                    <a:pt x="5772120" y="3261997"/>
                    <a:pt x="5728651" y="3139270"/>
                  </a:cubicBezTo>
                  <a:lnTo>
                    <a:pt x="5728651" y="3138540"/>
                  </a:lnTo>
                  <a:cubicBezTo>
                    <a:pt x="5722351" y="3119409"/>
                    <a:pt x="5715193" y="3100717"/>
                    <a:pt x="5707749" y="3080127"/>
                  </a:cubicBezTo>
                  <a:cubicBezTo>
                    <a:pt x="5703455" y="3068883"/>
                    <a:pt x="5699302" y="3057637"/>
                    <a:pt x="5695151" y="3046393"/>
                  </a:cubicBezTo>
                  <a:cubicBezTo>
                    <a:pt x="5685131" y="3018793"/>
                    <a:pt x="5674107" y="2991778"/>
                    <a:pt x="5662512" y="2963300"/>
                  </a:cubicBezTo>
                  <a:lnTo>
                    <a:pt x="5659648" y="2956436"/>
                  </a:lnTo>
                  <a:lnTo>
                    <a:pt x="5641039" y="2911751"/>
                  </a:lnTo>
                  <a:lnTo>
                    <a:pt x="5621283" y="2867941"/>
                  </a:lnTo>
                  <a:cubicBezTo>
                    <a:pt x="5609687" y="2841362"/>
                    <a:pt x="5595944" y="2810548"/>
                    <a:pt x="5581056" y="2780320"/>
                  </a:cubicBezTo>
                  <a:cubicBezTo>
                    <a:pt x="5530665" y="2672839"/>
                    <a:pt x="5470683" y="2561270"/>
                    <a:pt x="5397674" y="2438163"/>
                  </a:cubicBezTo>
                  <a:cubicBezTo>
                    <a:pt x="5332395" y="2330974"/>
                    <a:pt x="5259814" y="2222909"/>
                    <a:pt x="5182080" y="2116889"/>
                  </a:cubicBezTo>
                  <a:cubicBezTo>
                    <a:pt x="5029667" y="1910602"/>
                    <a:pt x="4860375" y="1717880"/>
                    <a:pt x="4676024" y="1540786"/>
                  </a:cubicBezTo>
                  <a:cubicBezTo>
                    <a:pt x="4590130" y="1458131"/>
                    <a:pt x="4497795" y="1374893"/>
                    <a:pt x="4391860" y="1286395"/>
                  </a:cubicBezTo>
                  <a:cubicBezTo>
                    <a:pt x="4370530" y="1268433"/>
                    <a:pt x="4345334" y="1247404"/>
                    <a:pt x="4318851" y="1226959"/>
                  </a:cubicBezTo>
                  <a:lnTo>
                    <a:pt x="4306254" y="1216883"/>
                  </a:lnTo>
                  <a:cubicBezTo>
                    <a:pt x="4285925" y="1200673"/>
                    <a:pt x="4264880" y="1183880"/>
                    <a:pt x="4244123" y="1168254"/>
                  </a:cubicBezTo>
                  <a:cubicBezTo>
                    <a:pt x="4189438" y="1125467"/>
                    <a:pt x="4134322" y="1085307"/>
                    <a:pt x="4092378" y="1055078"/>
                  </a:cubicBezTo>
                  <a:cubicBezTo>
                    <a:pt x="3887264" y="908357"/>
                    <a:pt x="3672344" y="776461"/>
                    <a:pt x="3449179" y="660348"/>
                  </a:cubicBezTo>
                  <a:cubicBezTo>
                    <a:pt x="3338519" y="602958"/>
                    <a:pt x="3224710" y="549071"/>
                    <a:pt x="3110758" y="500442"/>
                  </a:cubicBezTo>
                  <a:cubicBezTo>
                    <a:pt x="2996806" y="451812"/>
                    <a:pt x="2879991" y="407565"/>
                    <a:pt x="2762316" y="368135"/>
                  </a:cubicBezTo>
                  <a:cubicBezTo>
                    <a:pt x="2649508" y="330312"/>
                    <a:pt x="2529403" y="295119"/>
                    <a:pt x="2404426" y="264452"/>
                  </a:cubicBezTo>
                  <a:cubicBezTo>
                    <a:pt x="2288900" y="236121"/>
                    <a:pt x="2166502" y="211733"/>
                    <a:pt x="2040668" y="191435"/>
                  </a:cubicBezTo>
                  <a:cubicBezTo>
                    <a:pt x="1848910" y="162425"/>
                    <a:pt x="1655321" y="147782"/>
                    <a:pt x="1461459" y="147625"/>
                  </a:cubicBezTo>
                  <a:cubicBezTo>
                    <a:pt x="1408061" y="147625"/>
                    <a:pt x="1354092" y="148794"/>
                    <a:pt x="1300837" y="150983"/>
                  </a:cubicBezTo>
                  <a:cubicBezTo>
                    <a:pt x="1177739" y="155618"/>
                    <a:pt x="1054939" y="166584"/>
                    <a:pt x="932928" y="183842"/>
                  </a:cubicBezTo>
                  <a:cubicBezTo>
                    <a:pt x="810083" y="201379"/>
                    <a:pt x="688259" y="225753"/>
                    <a:pt x="568022" y="256858"/>
                  </a:cubicBezTo>
                  <a:cubicBezTo>
                    <a:pt x="386369" y="303536"/>
                    <a:pt x="209474" y="367270"/>
                    <a:pt x="39597" y="447169"/>
                  </a:cubicBezTo>
                  <a:lnTo>
                    <a:pt x="0" y="467328"/>
                  </a:lnTo>
                  <a:lnTo>
                    <a:pt x="0" y="112255"/>
                  </a:lnTo>
                  <a:lnTo>
                    <a:pt x="79310" y="703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sp>
        <p:nvSpPr>
          <p:cNvPr id="3" name="Subtitle 2">
            <a:extLst>
              <a:ext uri="{FF2B5EF4-FFF2-40B4-BE49-F238E27FC236}">
                <a16:creationId xmlns:a16="http://schemas.microsoft.com/office/drawing/2014/main" id="{79301B52-7303-10C3-4426-2D6DDB53BFFD}"/>
              </a:ext>
            </a:extLst>
          </p:cNvPr>
          <p:cNvSpPr>
            <a:spLocks noGrp="1"/>
          </p:cNvSpPr>
          <p:nvPr>
            <p:ph type="subTitle" idx="1"/>
          </p:nvPr>
        </p:nvSpPr>
        <p:spPr>
          <a:xfrm>
            <a:off x="6751321" y="1382165"/>
            <a:ext cx="4869179" cy="3047946"/>
          </a:xfrm>
        </p:spPr>
        <p:txBody>
          <a:bodyPr vert="horz" lIns="91440" tIns="45720" rIns="91440" bIns="45720" rtlCol="0" anchor="b">
            <a:normAutofit/>
          </a:bodyPr>
          <a:lstStyle/>
          <a:p>
            <a:pPr indent="-228600" algn="l">
              <a:buFont typeface="Arial" panose="020B0604020202020204" pitchFamily="34" charset="0"/>
              <a:buChar char="•"/>
            </a:pPr>
            <a:r>
              <a:rPr lang="en-US" sz="1800" b="1">
                <a:solidFill>
                  <a:schemeClr val="tx2"/>
                </a:solidFill>
              </a:rPr>
              <a:t>Presentation on the Spring Letter 2023</a:t>
            </a:r>
          </a:p>
          <a:p>
            <a:pPr indent="-228600" algn="l">
              <a:buFont typeface="Arial" panose="020B0604020202020204" pitchFamily="34" charset="0"/>
              <a:buChar char="•"/>
            </a:pPr>
            <a:r>
              <a:rPr lang="en-US" sz="1800">
                <a:solidFill>
                  <a:schemeClr val="tx2"/>
                </a:solidFill>
              </a:rPr>
              <a:t>(December 2023)</a:t>
            </a:r>
          </a:p>
          <a:p>
            <a:pPr indent="-228600" algn="l">
              <a:buFont typeface="Arial" panose="020B0604020202020204" pitchFamily="34" charset="0"/>
              <a:buChar char="•"/>
            </a:pPr>
            <a:r>
              <a:rPr lang="en-US" sz="1800">
                <a:solidFill>
                  <a:schemeClr val="tx2"/>
                </a:solidFill>
              </a:rPr>
              <a:t>Tony Anderson</a:t>
            </a:r>
          </a:p>
          <a:p>
            <a:pPr indent="-228600" algn="l">
              <a:buFont typeface="Arial" panose="020B0604020202020204" pitchFamily="34" charset="0"/>
              <a:buChar char="•"/>
            </a:pPr>
            <a:r>
              <a:rPr lang="en-US" sz="1800">
                <a:solidFill>
                  <a:schemeClr val="tx2"/>
                </a:solidFill>
              </a:rPr>
              <a:t>Executive Director</a:t>
            </a:r>
          </a:p>
          <a:p>
            <a:pPr indent="-228600" algn="l">
              <a:buFont typeface="Arial" panose="020B0604020202020204" pitchFamily="34" charset="0"/>
              <a:buChar char="•"/>
            </a:pPr>
            <a:r>
              <a:rPr lang="en-US" sz="1800">
                <a:solidFill>
                  <a:schemeClr val="tx2"/>
                </a:solidFill>
              </a:rPr>
              <a:t>Valley Mountain Regional Center</a:t>
            </a:r>
          </a:p>
        </p:txBody>
      </p:sp>
    </p:spTree>
    <p:extLst>
      <p:ext uri="{BB962C8B-B14F-4D97-AF65-F5344CB8AC3E}">
        <p14:creationId xmlns:p14="http://schemas.microsoft.com/office/powerpoint/2010/main" val="161501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43108-1159-4749-E0AC-761B5A691F00}"/>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DDS Compliance Standards</a:t>
            </a:r>
          </a:p>
        </p:txBody>
      </p:sp>
      <p:pic>
        <p:nvPicPr>
          <p:cNvPr id="5" name="Picture 4">
            <a:extLst>
              <a:ext uri="{FF2B5EF4-FFF2-40B4-BE49-F238E27FC236}">
                <a16:creationId xmlns:a16="http://schemas.microsoft.com/office/drawing/2014/main" id="{3289EB74-BB8E-2006-CA14-D061A8107A5E}"/>
              </a:ext>
            </a:extLst>
          </p:cNvPr>
          <p:cNvPicPr>
            <a:picLocks noChangeAspect="1"/>
          </p:cNvPicPr>
          <p:nvPr/>
        </p:nvPicPr>
        <p:blipFill>
          <a:blip r:embed="rId2"/>
          <a:stretch>
            <a:fillRect/>
          </a:stretch>
        </p:blipFill>
        <p:spPr>
          <a:xfrm>
            <a:off x="335087" y="1655276"/>
            <a:ext cx="11521821" cy="5040799"/>
          </a:xfrm>
          <a:prstGeom prst="rect">
            <a:avLst/>
          </a:prstGeom>
        </p:spPr>
      </p:pic>
      <p:sp>
        <p:nvSpPr>
          <p:cNvPr id="8" name="Oval 7">
            <a:extLst>
              <a:ext uri="{FF2B5EF4-FFF2-40B4-BE49-F238E27FC236}">
                <a16:creationId xmlns:a16="http://schemas.microsoft.com/office/drawing/2014/main" id="{F7E20440-24F9-31FF-DAB4-75332689BC1D}"/>
              </a:ext>
            </a:extLst>
          </p:cNvPr>
          <p:cNvSpPr/>
          <p:nvPr/>
        </p:nvSpPr>
        <p:spPr>
          <a:xfrm>
            <a:off x="10125075" y="2333625"/>
            <a:ext cx="1619250" cy="62865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9" name="Oval 8">
            <a:extLst>
              <a:ext uri="{FF2B5EF4-FFF2-40B4-BE49-F238E27FC236}">
                <a16:creationId xmlns:a16="http://schemas.microsoft.com/office/drawing/2014/main" id="{602DDBAF-9E09-686C-6167-794324411404}"/>
              </a:ext>
            </a:extLst>
          </p:cNvPr>
          <p:cNvSpPr/>
          <p:nvPr/>
        </p:nvSpPr>
        <p:spPr>
          <a:xfrm>
            <a:off x="10125075" y="5202724"/>
            <a:ext cx="1619250" cy="62865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Tree>
    <p:extLst>
      <p:ext uri="{BB962C8B-B14F-4D97-AF65-F5344CB8AC3E}">
        <p14:creationId xmlns:p14="http://schemas.microsoft.com/office/powerpoint/2010/main" val="380628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71338-1119-AA1A-C9AE-02B758AA0526}"/>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VMRC Comments:</a:t>
            </a:r>
          </a:p>
        </p:txBody>
      </p:sp>
      <p:sp>
        <p:nvSpPr>
          <p:cNvPr id="38" name="Content Placeholder 2">
            <a:extLst>
              <a:ext uri="{FF2B5EF4-FFF2-40B4-BE49-F238E27FC236}">
                <a16:creationId xmlns:a16="http://schemas.microsoft.com/office/drawing/2014/main" id="{760ACCED-D505-A5F8-64C7-7F546BCC1E79}"/>
              </a:ext>
            </a:extLst>
          </p:cNvPr>
          <p:cNvSpPr>
            <a:spLocks noGrp="1"/>
          </p:cNvSpPr>
          <p:nvPr>
            <p:ph idx="1"/>
          </p:nvPr>
        </p:nvSpPr>
        <p:spPr>
          <a:xfrm>
            <a:off x="1371599" y="2318197"/>
            <a:ext cx="9724031" cy="3683358"/>
          </a:xfrm>
        </p:spPr>
        <p:txBody>
          <a:bodyPr anchor="ctr">
            <a:noAutofit/>
          </a:bodyPr>
          <a:lstStyle/>
          <a:p>
            <a:r>
              <a:rPr lang="en-US" dirty="0"/>
              <a:t>During the last period reporting we did not pass the independent auditor's requirement, not because we did not a have an independent audit. </a:t>
            </a:r>
          </a:p>
          <a:p>
            <a:r>
              <a:rPr lang="en-US" dirty="0"/>
              <a:t>The reason for this previous finding was that the California Public Employees’ Retirement System (CalPERS), does not conform to accounting principles generally accepted in the United States of America (GAAP) under the Financial Accounting Standards Board (FASB) standards. </a:t>
            </a:r>
          </a:p>
          <a:p>
            <a:r>
              <a:rPr lang="en-US" dirty="0"/>
              <a:t>Our current and new auditor’s process does meet this requirement. </a:t>
            </a:r>
          </a:p>
        </p:txBody>
      </p:sp>
    </p:spTree>
    <p:extLst>
      <p:ext uri="{BB962C8B-B14F-4D97-AF65-F5344CB8AC3E}">
        <p14:creationId xmlns:p14="http://schemas.microsoft.com/office/powerpoint/2010/main" val="294837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EA4A2-5E5A-DFAD-BCE0-FDB3C92D9D9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VMRC Comments</a:t>
            </a:r>
          </a:p>
        </p:txBody>
      </p:sp>
      <p:sp>
        <p:nvSpPr>
          <p:cNvPr id="3" name="Content Placeholder 2">
            <a:extLst>
              <a:ext uri="{FF2B5EF4-FFF2-40B4-BE49-F238E27FC236}">
                <a16:creationId xmlns:a16="http://schemas.microsoft.com/office/drawing/2014/main" id="{3822EDD8-6F00-60D5-1DE9-400BC40B783E}"/>
              </a:ext>
            </a:extLst>
          </p:cNvPr>
          <p:cNvSpPr>
            <a:spLocks noGrp="1"/>
          </p:cNvSpPr>
          <p:nvPr>
            <p:ph idx="1"/>
          </p:nvPr>
        </p:nvSpPr>
        <p:spPr>
          <a:xfrm>
            <a:off x="1371599" y="1971675"/>
            <a:ext cx="9724031" cy="4686300"/>
          </a:xfrm>
        </p:spPr>
        <p:txBody>
          <a:bodyPr anchor="ctr">
            <a:normAutofit/>
          </a:bodyPr>
          <a:lstStyle/>
          <a:p>
            <a:r>
              <a:rPr lang="en-US" sz="3200" dirty="0"/>
              <a:t>Our reduced scores in the Intake/Assessment measure is the result of two significant factors. </a:t>
            </a:r>
          </a:p>
          <a:p>
            <a:r>
              <a:rPr lang="en-US" sz="3200" dirty="0"/>
              <a:t>First our grow rate is just over 11%, representing the 5th largest growth rate in the state. </a:t>
            </a:r>
          </a:p>
          <a:p>
            <a:r>
              <a:rPr lang="en-US" sz="3200" dirty="0"/>
              <a:t>In addition, our assessment capacity is significantly impacted because our provider rates are lower than our nearest regional center that received a 637 authority to increase their rates and we still have the same low rates.</a:t>
            </a:r>
          </a:p>
        </p:txBody>
      </p:sp>
    </p:spTree>
    <p:extLst>
      <p:ext uri="{BB962C8B-B14F-4D97-AF65-F5344CB8AC3E}">
        <p14:creationId xmlns:p14="http://schemas.microsoft.com/office/powerpoint/2010/main" val="1141876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C571FF-C5AC-EF23-A1DA-2D28B579D1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Getting People to Work</a:t>
            </a:r>
          </a:p>
        </p:txBody>
      </p:sp>
      <p:pic>
        <p:nvPicPr>
          <p:cNvPr id="5" name="Picture 4">
            <a:extLst>
              <a:ext uri="{FF2B5EF4-FFF2-40B4-BE49-F238E27FC236}">
                <a16:creationId xmlns:a16="http://schemas.microsoft.com/office/drawing/2014/main" id="{90EB3CC1-DD19-7858-90D2-911586581EE1}"/>
              </a:ext>
            </a:extLst>
          </p:cNvPr>
          <p:cNvPicPr>
            <a:picLocks noChangeAspect="1"/>
          </p:cNvPicPr>
          <p:nvPr/>
        </p:nvPicPr>
        <p:blipFill>
          <a:blip r:embed="rId2"/>
          <a:stretch>
            <a:fillRect/>
          </a:stretch>
        </p:blipFill>
        <p:spPr>
          <a:xfrm>
            <a:off x="962025" y="1515956"/>
            <a:ext cx="10805432" cy="5477217"/>
          </a:xfrm>
          <a:prstGeom prst="rect">
            <a:avLst/>
          </a:prstGeom>
        </p:spPr>
      </p:pic>
      <p:sp>
        <p:nvSpPr>
          <p:cNvPr id="6" name="Oval 5">
            <a:extLst>
              <a:ext uri="{FF2B5EF4-FFF2-40B4-BE49-F238E27FC236}">
                <a16:creationId xmlns:a16="http://schemas.microsoft.com/office/drawing/2014/main" id="{05446872-18A0-3BA6-C764-62400F73F15D}"/>
              </a:ext>
            </a:extLst>
          </p:cNvPr>
          <p:cNvSpPr/>
          <p:nvPr/>
        </p:nvSpPr>
        <p:spPr>
          <a:xfrm>
            <a:off x="9783169" y="5235852"/>
            <a:ext cx="1881394" cy="62865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7" name="Oval 6">
            <a:extLst>
              <a:ext uri="{FF2B5EF4-FFF2-40B4-BE49-F238E27FC236}">
                <a16:creationId xmlns:a16="http://schemas.microsoft.com/office/drawing/2014/main" id="{5394DE2C-F8C6-6F6F-2E32-35A2D25B987A}"/>
              </a:ext>
            </a:extLst>
          </p:cNvPr>
          <p:cNvSpPr/>
          <p:nvPr/>
        </p:nvSpPr>
        <p:spPr>
          <a:xfrm>
            <a:off x="9712932" y="2136168"/>
            <a:ext cx="1881394" cy="88532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Tree>
    <p:extLst>
      <p:ext uri="{BB962C8B-B14F-4D97-AF65-F5344CB8AC3E}">
        <p14:creationId xmlns:p14="http://schemas.microsoft.com/office/powerpoint/2010/main" val="17302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25">
            <a:extLst>
              <a:ext uri="{FF2B5EF4-FFF2-40B4-BE49-F238E27FC236}">
                <a16:creationId xmlns:a16="http://schemas.microsoft.com/office/drawing/2014/main" id="{D2C3F0CF-BFA0-78CB-4FFF-98D7701CE7E3}"/>
              </a:ext>
            </a:extLst>
          </p:cNvPr>
          <p:cNvSpPr>
            <a:spLocks noGrp="1"/>
          </p:cNvSpPr>
          <p:nvPr>
            <p:ph idx="1"/>
          </p:nvPr>
        </p:nvSpPr>
        <p:spPr>
          <a:xfrm>
            <a:off x="4474462" y="630936"/>
            <a:ext cx="7074409" cy="1463040"/>
          </a:xfrm>
        </p:spPr>
        <p:txBody>
          <a:bodyPr anchor="ctr">
            <a:normAutofit/>
          </a:bodyPr>
          <a:lstStyle/>
          <a:p>
            <a:pPr marL="0" indent="0">
              <a:buNone/>
            </a:pPr>
            <a:r>
              <a:rPr lang="en-US" sz="2200" dirty="0">
                <a:solidFill>
                  <a:srgbClr val="FFFFFF"/>
                </a:solidFill>
              </a:rPr>
              <a:t>Reducing Disparities</a:t>
            </a:r>
          </a:p>
        </p:txBody>
      </p:sp>
      <p:pic>
        <p:nvPicPr>
          <p:cNvPr id="5" name="Content Placeholder 4">
            <a:extLst>
              <a:ext uri="{FF2B5EF4-FFF2-40B4-BE49-F238E27FC236}">
                <a16:creationId xmlns:a16="http://schemas.microsoft.com/office/drawing/2014/main" id="{6C204F16-CBEE-A95D-2306-E5D9B2D617F5}"/>
              </a:ext>
            </a:extLst>
          </p:cNvPr>
          <p:cNvPicPr>
            <a:picLocks noChangeAspect="1"/>
          </p:cNvPicPr>
          <p:nvPr/>
        </p:nvPicPr>
        <p:blipFill>
          <a:blip r:embed="rId2"/>
          <a:stretch>
            <a:fillRect/>
          </a:stretch>
        </p:blipFill>
        <p:spPr>
          <a:xfrm>
            <a:off x="251217" y="3144609"/>
            <a:ext cx="11940783" cy="3283716"/>
          </a:xfrm>
          <a:prstGeom prst="rect">
            <a:avLst/>
          </a:prstGeom>
        </p:spPr>
      </p:pic>
      <p:sp>
        <p:nvSpPr>
          <p:cNvPr id="6" name="Oval 5">
            <a:extLst>
              <a:ext uri="{FF2B5EF4-FFF2-40B4-BE49-F238E27FC236}">
                <a16:creationId xmlns:a16="http://schemas.microsoft.com/office/drawing/2014/main" id="{CD89DF26-2B24-97D8-960A-84DF47FA8AF6}"/>
              </a:ext>
            </a:extLst>
          </p:cNvPr>
          <p:cNvSpPr/>
          <p:nvPr/>
        </p:nvSpPr>
        <p:spPr>
          <a:xfrm>
            <a:off x="9915275" y="5712115"/>
            <a:ext cx="803081" cy="62865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7" name="Oval 6">
            <a:extLst>
              <a:ext uri="{FF2B5EF4-FFF2-40B4-BE49-F238E27FC236}">
                <a16:creationId xmlns:a16="http://schemas.microsoft.com/office/drawing/2014/main" id="{05D1E491-6CBD-3686-1642-A56F1845CD09}"/>
              </a:ext>
            </a:extLst>
          </p:cNvPr>
          <p:cNvSpPr/>
          <p:nvPr/>
        </p:nvSpPr>
        <p:spPr>
          <a:xfrm>
            <a:off x="7208585" y="5660127"/>
            <a:ext cx="803081" cy="62865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8" name="Oval 7">
            <a:extLst>
              <a:ext uri="{FF2B5EF4-FFF2-40B4-BE49-F238E27FC236}">
                <a16:creationId xmlns:a16="http://schemas.microsoft.com/office/drawing/2014/main" id="{A8D194C1-3358-751D-EC9B-80DE77D58328}"/>
              </a:ext>
            </a:extLst>
          </p:cNvPr>
          <p:cNvSpPr/>
          <p:nvPr/>
        </p:nvSpPr>
        <p:spPr>
          <a:xfrm>
            <a:off x="6553199" y="5660127"/>
            <a:ext cx="803081" cy="62865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9" name="Oval 8">
            <a:extLst>
              <a:ext uri="{FF2B5EF4-FFF2-40B4-BE49-F238E27FC236}">
                <a16:creationId xmlns:a16="http://schemas.microsoft.com/office/drawing/2014/main" id="{63C55DDA-7305-A150-98CF-17A2605148A5}"/>
              </a:ext>
            </a:extLst>
          </p:cNvPr>
          <p:cNvSpPr/>
          <p:nvPr/>
        </p:nvSpPr>
        <p:spPr>
          <a:xfrm>
            <a:off x="9259889" y="5664103"/>
            <a:ext cx="803081" cy="62865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Tree>
    <p:extLst>
      <p:ext uri="{BB962C8B-B14F-4D97-AF65-F5344CB8AC3E}">
        <p14:creationId xmlns:p14="http://schemas.microsoft.com/office/powerpoint/2010/main" val="154748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911449-62C8-CA34-B90F-9B6A79C43AB1}"/>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3400" kern="1200">
                <a:solidFill>
                  <a:schemeClr val="tx1"/>
                </a:solidFill>
                <a:latin typeface="+mj-lt"/>
                <a:ea typeface="+mj-ea"/>
                <a:cs typeface="+mj-cs"/>
              </a:rPr>
              <a:t>Only Case Management by Age and Ethnicity</a:t>
            </a:r>
          </a:p>
        </p:txBody>
      </p:sp>
      <p:sp>
        <p:nvSpPr>
          <p:cNvPr id="36" name="Rectangle: Rounded Corners 35">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DB6C52A6-E223-EABF-BEC5-92AAE4663609}"/>
              </a:ext>
            </a:extLst>
          </p:cNvPr>
          <p:cNvPicPr>
            <a:picLocks noGrp="1" noChangeAspect="1"/>
          </p:cNvPicPr>
          <p:nvPr>
            <p:ph idx="1"/>
          </p:nvPr>
        </p:nvPicPr>
        <p:blipFill>
          <a:blip r:embed="rId2"/>
          <a:stretch>
            <a:fillRect/>
          </a:stretch>
        </p:blipFill>
        <p:spPr>
          <a:xfrm>
            <a:off x="594771" y="2046920"/>
            <a:ext cx="11002457" cy="4318466"/>
          </a:xfrm>
          <a:prstGeom prst="rect">
            <a:avLst/>
          </a:prstGeom>
        </p:spPr>
      </p:pic>
      <p:sp>
        <p:nvSpPr>
          <p:cNvPr id="7" name="Oval 6">
            <a:extLst>
              <a:ext uri="{FF2B5EF4-FFF2-40B4-BE49-F238E27FC236}">
                <a16:creationId xmlns:a16="http://schemas.microsoft.com/office/drawing/2014/main" id="{DD8760F6-9366-1410-4940-A7CED0ACFECB}"/>
              </a:ext>
            </a:extLst>
          </p:cNvPr>
          <p:cNvSpPr/>
          <p:nvPr/>
        </p:nvSpPr>
        <p:spPr>
          <a:xfrm>
            <a:off x="9096291" y="4861325"/>
            <a:ext cx="803081" cy="62865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8" name="Oval 7">
            <a:extLst>
              <a:ext uri="{FF2B5EF4-FFF2-40B4-BE49-F238E27FC236}">
                <a16:creationId xmlns:a16="http://schemas.microsoft.com/office/drawing/2014/main" id="{EB85160B-78F0-9893-06FB-CED262C36B67}"/>
              </a:ext>
            </a:extLst>
          </p:cNvPr>
          <p:cNvSpPr/>
          <p:nvPr/>
        </p:nvSpPr>
        <p:spPr>
          <a:xfrm>
            <a:off x="8070574" y="4018192"/>
            <a:ext cx="3526654" cy="54108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Tree>
    <p:extLst>
      <p:ext uri="{BB962C8B-B14F-4D97-AF65-F5344CB8AC3E}">
        <p14:creationId xmlns:p14="http://schemas.microsoft.com/office/powerpoint/2010/main" val="3142758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EF040AA-A315-EA19-F853-19F17D713C66}"/>
              </a:ext>
            </a:extLst>
          </p:cNvPr>
          <p:cNvPicPr>
            <a:picLocks noGrp="1" noChangeAspect="1"/>
          </p:cNvPicPr>
          <p:nvPr>
            <p:ph idx="1"/>
          </p:nvPr>
        </p:nvPicPr>
        <p:blipFill>
          <a:blip r:embed="rId2"/>
          <a:stretch>
            <a:fillRect/>
          </a:stretch>
        </p:blipFill>
        <p:spPr>
          <a:xfrm>
            <a:off x="2487304" y="304800"/>
            <a:ext cx="7628245" cy="6388655"/>
          </a:xfrm>
          <a:prstGeom prst="rect">
            <a:avLst/>
          </a:prstGeom>
          <a:ln>
            <a:noFill/>
          </a:ln>
        </p:spPr>
      </p:pic>
    </p:spTree>
    <p:extLst>
      <p:ext uri="{BB962C8B-B14F-4D97-AF65-F5344CB8AC3E}">
        <p14:creationId xmlns:p14="http://schemas.microsoft.com/office/powerpoint/2010/main" val="2973949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CFB7D9-DDBF-C52B-C389-EFB24A39A75D}"/>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Questions	</a:t>
            </a:r>
          </a:p>
        </p:txBody>
      </p:sp>
      <p:pic>
        <p:nvPicPr>
          <p:cNvPr id="7" name="Graphic 6" descr="Help">
            <a:extLst>
              <a:ext uri="{FF2B5EF4-FFF2-40B4-BE49-F238E27FC236}">
                <a16:creationId xmlns:a16="http://schemas.microsoft.com/office/drawing/2014/main" id="{5E2F374B-A1A4-37E3-27EC-88B4976EC5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9819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8681CD-48E7-4B89-F5D5-6F451618504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Diagnosis of People Served</a:t>
            </a:r>
          </a:p>
        </p:txBody>
      </p:sp>
      <p:pic>
        <p:nvPicPr>
          <p:cNvPr id="5" name="Picture 4">
            <a:extLst>
              <a:ext uri="{FF2B5EF4-FFF2-40B4-BE49-F238E27FC236}">
                <a16:creationId xmlns:a16="http://schemas.microsoft.com/office/drawing/2014/main" id="{320BB84F-2E87-0599-DEC2-779358D7068F}"/>
              </a:ext>
            </a:extLst>
          </p:cNvPr>
          <p:cNvPicPr>
            <a:picLocks noChangeAspect="1"/>
          </p:cNvPicPr>
          <p:nvPr/>
        </p:nvPicPr>
        <p:blipFill>
          <a:blip r:embed="rId2"/>
          <a:stretch>
            <a:fillRect/>
          </a:stretch>
        </p:blipFill>
        <p:spPr>
          <a:xfrm>
            <a:off x="3563747" y="857250"/>
            <a:ext cx="8394143" cy="5267325"/>
          </a:xfrm>
          <a:prstGeom prst="rect">
            <a:avLst/>
          </a:prstGeom>
        </p:spPr>
      </p:pic>
    </p:spTree>
    <p:extLst>
      <p:ext uri="{BB962C8B-B14F-4D97-AF65-F5344CB8AC3E}">
        <p14:creationId xmlns:p14="http://schemas.microsoft.com/office/powerpoint/2010/main" val="3104946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541C4D-5BA2-6466-4B7C-156427F6DDF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Ethnicity of People Served </a:t>
            </a:r>
          </a:p>
        </p:txBody>
      </p:sp>
      <p:pic>
        <p:nvPicPr>
          <p:cNvPr id="5" name="Picture 4">
            <a:extLst>
              <a:ext uri="{FF2B5EF4-FFF2-40B4-BE49-F238E27FC236}">
                <a16:creationId xmlns:a16="http://schemas.microsoft.com/office/drawing/2014/main" id="{63070355-88FF-4CB8-1882-99AE46A064EE}"/>
              </a:ext>
            </a:extLst>
          </p:cNvPr>
          <p:cNvPicPr>
            <a:picLocks noChangeAspect="1"/>
          </p:cNvPicPr>
          <p:nvPr/>
        </p:nvPicPr>
        <p:blipFill>
          <a:blip r:embed="rId2"/>
          <a:stretch>
            <a:fillRect/>
          </a:stretch>
        </p:blipFill>
        <p:spPr>
          <a:xfrm>
            <a:off x="3552826" y="652990"/>
            <a:ext cx="8382624" cy="5700185"/>
          </a:xfrm>
          <a:prstGeom prst="rect">
            <a:avLst/>
          </a:prstGeom>
        </p:spPr>
      </p:pic>
    </p:spTree>
    <p:extLst>
      <p:ext uri="{BB962C8B-B14F-4D97-AF65-F5344CB8AC3E}">
        <p14:creationId xmlns:p14="http://schemas.microsoft.com/office/powerpoint/2010/main" val="400370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7CC54-13DE-0607-157C-4849DAE37D0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Ages of People Served</a:t>
            </a:r>
          </a:p>
        </p:txBody>
      </p:sp>
      <p:pic>
        <p:nvPicPr>
          <p:cNvPr id="5" name="Picture 4">
            <a:extLst>
              <a:ext uri="{FF2B5EF4-FFF2-40B4-BE49-F238E27FC236}">
                <a16:creationId xmlns:a16="http://schemas.microsoft.com/office/drawing/2014/main" id="{CD0D684D-F624-A8F6-716F-991D0098128E}"/>
              </a:ext>
            </a:extLst>
          </p:cNvPr>
          <p:cNvPicPr>
            <a:picLocks noChangeAspect="1"/>
          </p:cNvPicPr>
          <p:nvPr/>
        </p:nvPicPr>
        <p:blipFill>
          <a:blip r:embed="rId2"/>
          <a:stretch>
            <a:fillRect/>
          </a:stretch>
        </p:blipFill>
        <p:spPr>
          <a:xfrm>
            <a:off x="3483054" y="843489"/>
            <a:ext cx="8417823" cy="5471586"/>
          </a:xfrm>
          <a:prstGeom prst="rect">
            <a:avLst/>
          </a:prstGeom>
        </p:spPr>
      </p:pic>
    </p:spTree>
    <p:extLst>
      <p:ext uri="{BB962C8B-B14F-4D97-AF65-F5344CB8AC3E}">
        <p14:creationId xmlns:p14="http://schemas.microsoft.com/office/powerpoint/2010/main" val="28234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E5D80-1A15-837E-737F-E6C010FA871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Where People Live</a:t>
            </a:r>
          </a:p>
        </p:txBody>
      </p:sp>
      <p:pic>
        <p:nvPicPr>
          <p:cNvPr id="5" name="Picture 4">
            <a:extLst>
              <a:ext uri="{FF2B5EF4-FFF2-40B4-BE49-F238E27FC236}">
                <a16:creationId xmlns:a16="http://schemas.microsoft.com/office/drawing/2014/main" id="{A79B026D-3EA7-6E27-9283-CB9EB4AF7CB9}"/>
              </a:ext>
            </a:extLst>
          </p:cNvPr>
          <p:cNvPicPr>
            <a:picLocks noChangeAspect="1"/>
          </p:cNvPicPr>
          <p:nvPr/>
        </p:nvPicPr>
        <p:blipFill>
          <a:blip r:embed="rId2"/>
          <a:stretch>
            <a:fillRect/>
          </a:stretch>
        </p:blipFill>
        <p:spPr>
          <a:xfrm>
            <a:off x="3476280" y="590551"/>
            <a:ext cx="8555055" cy="5838824"/>
          </a:xfrm>
          <a:prstGeom prst="rect">
            <a:avLst/>
          </a:prstGeom>
        </p:spPr>
      </p:pic>
    </p:spTree>
    <p:extLst>
      <p:ext uri="{BB962C8B-B14F-4D97-AF65-F5344CB8AC3E}">
        <p14:creationId xmlns:p14="http://schemas.microsoft.com/office/powerpoint/2010/main" val="335286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5039A9E-0D9D-4B73-8033-33CBDCDFFE45}"/>
              </a:ext>
            </a:extLst>
          </p:cNvPr>
          <p:cNvSpPr>
            <a:spLocks noGrp="1"/>
          </p:cNvSpPr>
          <p:nvPr>
            <p:ph type="title"/>
          </p:nvPr>
        </p:nvSpPr>
        <p:spPr>
          <a:xfrm>
            <a:off x="838201" y="3998018"/>
            <a:ext cx="3981854" cy="2216513"/>
          </a:xfrm>
        </p:spPr>
        <p:txBody>
          <a:bodyPr>
            <a:normAutofit/>
          </a:bodyPr>
          <a:lstStyle/>
          <a:p>
            <a:r>
              <a:rPr lang="en-US" dirty="0"/>
              <a:t>Areas of Improvement</a:t>
            </a:r>
          </a:p>
        </p:txBody>
      </p:sp>
      <p:sp>
        <p:nvSpPr>
          <p:cNvPr id="77" name="Arc 76">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2DB51D3-EE83-2B24-BCC4-E74C58064BBC}"/>
              </a:ext>
            </a:extLst>
          </p:cNvPr>
          <p:cNvPicPr>
            <a:picLocks noChangeAspect="1"/>
          </p:cNvPicPr>
          <p:nvPr/>
        </p:nvPicPr>
        <p:blipFill>
          <a:blip r:embed="rId2"/>
          <a:stretch>
            <a:fillRect/>
          </a:stretch>
        </p:blipFill>
        <p:spPr>
          <a:xfrm>
            <a:off x="1166879" y="704504"/>
            <a:ext cx="9858242"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A8BF6C12-9907-E1DC-1BED-FEFA67515F89}"/>
              </a:ext>
            </a:extLst>
          </p:cNvPr>
          <p:cNvSpPr>
            <a:spLocks noGrp="1"/>
          </p:cNvSpPr>
          <p:nvPr>
            <p:ph idx="1"/>
          </p:nvPr>
        </p:nvSpPr>
        <p:spPr>
          <a:xfrm>
            <a:off x="4970835" y="3998019"/>
            <a:ext cx="6382966" cy="2216512"/>
          </a:xfrm>
        </p:spPr>
        <p:txBody>
          <a:bodyPr>
            <a:normAutofit/>
          </a:bodyPr>
          <a:lstStyle/>
          <a:p>
            <a:pPr marL="0" marR="0" indent="0">
              <a:spcBef>
                <a:spcPts val="0"/>
              </a:spcBef>
              <a:spcAft>
                <a:spcPts val="0"/>
              </a:spcAft>
              <a:buNone/>
              <a:tabLst>
                <a:tab pos="3703320" algn="r"/>
                <a:tab pos="5943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As you can see in this report, we did well in the goals of:</a:t>
            </a:r>
          </a:p>
          <a:p>
            <a:pPr marL="0" marR="0" indent="0">
              <a:spcBef>
                <a:spcPts val="0"/>
              </a:spcBef>
              <a:spcAft>
                <a:spcPts val="0"/>
              </a:spcAft>
              <a:buNone/>
              <a:tabLst>
                <a:tab pos="3703320" algn="r"/>
                <a:tab pos="594360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AutoNum type="arabicParenBoth"/>
              <a:tabLst>
                <a:tab pos="3703320" algn="r"/>
                <a:tab pos="5943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More children live with families, </a:t>
            </a:r>
          </a:p>
          <a:p>
            <a:pPr marL="342900" marR="0" indent="-342900">
              <a:spcBef>
                <a:spcPts val="0"/>
              </a:spcBef>
              <a:spcAft>
                <a:spcPts val="0"/>
              </a:spcAft>
              <a:buAutoNum type="arabicParenBoth"/>
              <a:tabLst>
                <a:tab pos="3703320" algn="r"/>
                <a:tab pos="5943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More adults live in home settings*, </a:t>
            </a:r>
          </a:p>
          <a:p>
            <a:pPr marL="342900" marR="0" indent="-342900">
              <a:spcBef>
                <a:spcPts val="0"/>
              </a:spcBef>
              <a:spcAft>
                <a:spcPts val="0"/>
              </a:spcAft>
              <a:buAutoNum type="arabicParenBoth"/>
              <a:tabLst>
                <a:tab pos="3703320" algn="r"/>
                <a:tab pos="5943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Fewer children live in large facilities (more than 6 people), and</a:t>
            </a:r>
          </a:p>
          <a:p>
            <a:pPr marL="342900" marR="0" indent="-342900">
              <a:spcBef>
                <a:spcPts val="0"/>
              </a:spcBef>
              <a:spcAft>
                <a:spcPts val="0"/>
              </a:spcAft>
              <a:buAutoNum type="arabicParenBoth"/>
              <a:tabLst>
                <a:tab pos="3703320" algn="r"/>
                <a:tab pos="5943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Fewer adults live in large facilities (more than 6 people). </a:t>
            </a:r>
          </a:p>
          <a:p>
            <a:pPr marL="0" marR="0">
              <a:spcBef>
                <a:spcPts val="0"/>
              </a:spcBef>
              <a:spcAft>
                <a:spcPts val="0"/>
              </a:spcAft>
              <a:tabLst>
                <a:tab pos="3703320" algn="r"/>
                <a:tab pos="5943600" algn="l"/>
              </a:tabLs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endParaRPr lang="en-US" sz="1800" dirty="0"/>
          </a:p>
        </p:txBody>
      </p:sp>
      <p:sp>
        <p:nvSpPr>
          <p:cNvPr id="6" name="Oval 5">
            <a:extLst>
              <a:ext uri="{FF2B5EF4-FFF2-40B4-BE49-F238E27FC236}">
                <a16:creationId xmlns:a16="http://schemas.microsoft.com/office/drawing/2014/main" id="{BC43C503-F3F1-36E5-52B7-22B88FCB4A70}"/>
              </a:ext>
            </a:extLst>
          </p:cNvPr>
          <p:cNvSpPr/>
          <p:nvPr/>
        </p:nvSpPr>
        <p:spPr>
          <a:xfrm>
            <a:off x="6137372" y="2183240"/>
            <a:ext cx="5391150" cy="4938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Oval 6">
            <a:extLst>
              <a:ext uri="{FF2B5EF4-FFF2-40B4-BE49-F238E27FC236}">
                <a16:creationId xmlns:a16="http://schemas.microsoft.com/office/drawing/2014/main" id="{9288908F-E156-313C-5C88-4383F1B49E25}"/>
              </a:ext>
            </a:extLst>
          </p:cNvPr>
          <p:cNvSpPr/>
          <p:nvPr/>
        </p:nvSpPr>
        <p:spPr>
          <a:xfrm>
            <a:off x="6217411" y="2677053"/>
            <a:ext cx="5391150" cy="3737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6F27DF8-5E76-18D5-D289-DD39DDBB634F}"/>
              </a:ext>
            </a:extLst>
          </p:cNvPr>
          <p:cNvSpPr/>
          <p:nvPr/>
        </p:nvSpPr>
        <p:spPr>
          <a:xfrm>
            <a:off x="6297450" y="3013096"/>
            <a:ext cx="5391150" cy="3934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635B2AB-5DB8-D180-4E1E-9801A403363C}"/>
              </a:ext>
            </a:extLst>
          </p:cNvPr>
          <p:cNvSpPr/>
          <p:nvPr/>
        </p:nvSpPr>
        <p:spPr>
          <a:xfrm>
            <a:off x="6217411" y="3354520"/>
            <a:ext cx="5391150"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87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E875F-9BFF-56A6-9B3D-7C2BC5DCD11B}"/>
              </a:ext>
            </a:extLst>
          </p:cNvPr>
          <p:cNvSpPr>
            <a:spLocks noGrp="1"/>
          </p:cNvSpPr>
          <p:nvPr>
            <p:ph type="title"/>
          </p:nvPr>
        </p:nvSpPr>
        <p:spPr>
          <a:xfrm>
            <a:off x="630936" y="502920"/>
            <a:ext cx="3419856" cy="1463040"/>
          </a:xfrm>
        </p:spPr>
        <p:txBody>
          <a:bodyPr anchor="ctr">
            <a:normAutofit/>
          </a:bodyPr>
          <a:lstStyle/>
          <a:p>
            <a:r>
              <a:rPr lang="en-US"/>
              <a:t>Below the State Average</a:t>
            </a:r>
            <a:endParaRPr lang="en-US" dirty="0"/>
          </a:p>
        </p:txBody>
      </p:sp>
      <p:sp>
        <p:nvSpPr>
          <p:cNvPr id="47"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E03872-63A5-C6DB-7236-B3F6962D77CF}"/>
              </a:ext>
            </a:extLst>
          </p:cNvPr>
          <p:cNvSpPr>
            <a:spLocks noGrp="1"/>
          </p:cNvSpPr>
          <p:nvPr>
            <p:ph idx="1"/>
          </p:nvPr>
        </p:nvSpPr>
        <p:spPr>
          <a:xfrm>
            <a:off x="4654295" y="381000"/>
            <a:ext cx="6894576" cy="1809750"/>
          </a:xfrm>
        </p:spPr>
        <p:txBody>
          <a:bodyPr anchor="ctr">
            <a:normAutofit/>
          </a:bodyPr>
          <a:lstStyle/>
          <a:p>
            <a:pPr marL="0" marR="0" indent="0">
              <a:spcBef>
                <a:spcPts val="0"/>
              </a:spcBef>
              <a:spcAft>
                <a:spcPts val="0"/>
              </a:spcAft>
              <a:buNone/>
              <a:tabLst>
                <a:tab pos="3703320" algn="r"/>
                <a:tab pos="5943600" algn="l"/>
              </a:tabLs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Although we met our goals each of these areas we were below the state average in the following areas:</a:t>
            </a:r>
          </a:p>
          <a:p>
            <a:pPr marL="0" marR="0" indent="0">
              <a:spcBef>
                <a:spcPts val="0"/>
              </a:spcBef>
              <a:spcAft>
                <a:spcPts val="0"/>
              </a:spcAft>
              <a:buNone/>
              <a:tabLst>
                <a:tab pos="3703320" algn="r"/>
                <a:tab pos="5943600" algn="l"/>
              </a:tabLst>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R="0" indent="-457200">
              <a:spcBef>
                <a:spcPts val="0"/>
              </a:spcBef>
              <a:spcAft>
                <a:spcPts val="0"/>
              </a:spcAft>
              <a:buFont typeface="+mj-lt"/>
              <a:buAutoNum type="arabicPeriod"/>
              <a:tabLst>
                <a:tab pos="3703320" algn="r"/>
                <a:tab pos="5943600" algn="l"/>
              </a:tabLs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More adults live in home settings*, and </a:t>
            </a:r>
          </a:p>
          <a:p>
            <a:pPr marR="0" indent="-457200">
              <a:spcBef>
                <a:spcPts val="0"/>
              </a:spcBef>
              <a:spcAft>
                <a:spcPts val="0"/>
              </a:spcAft>
              <a:buFont typeface="+mj-lt"/>
              <a:buAutoNum type="arabicPeriod"/>
              <a:tabLst>
                <a:tab pos="3703320" algn="r"/>
                <a:tab pos="5943600" algn="l"/>
              </a:tabLs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Fewer adults live in large facilities (more than 6 people). </a:t>
            </a:r>
            <a:endParaRPr lang="en-US" sz="20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B8D0E5CA-ED84-9B83-9063-09AA9AAE2F54}"/>
              </a:ext>
            </a:extLst>
          </p:cNvPr>
          <p:cNvPicPr>
            <a:picLocks noChangeAspect="1"/>
          </p:cNvPicPr>
          <p:nvPr/>
        </p:nvPicPr>
        <p:blipFill>
          <a:blip r:embed="rId2"/>
          <a:stretch>
            <a:fillRect/>
          </a:stretch>
        </p:blipFill>
        <p:spPr>
          <a:xfrm>
            <a:off x="630936" y="2632922"/>
            <a:ext cx="10917936" cy="3275380"/>
          </a:xfrm>
          <a:prstGeom prst="rect">
            <a:avLst/>
          </a:prstGeom>
        </p:spPr>
      </p:pic>
      <p:sp>
        <p:nvSpPr>
          <p:cNvPr id="6" name="Oval 5">
            <a:extLst>
              <a:ext uri="{FF2B5EF4-FFF2-40B4-BE49-F238E27FC236}">
                <a16:creationId xmlns:a16="http://schemas.microsoft.com/office/drawing/2014/main" id="{4B540A46-6ED9-858B-08E5-765B09C80D65}"/>
              </a:ext>
            </a:extLst>
          </p:cNvPr>
          <p:cNvSpPr/>
          <p:nvPr/>
        </p:nvSpPr>
        <p:spPr>
          <a:xfrm>
            <a:off x="6715125" y="4667251"/>
            <a:ext cx="5391150"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C6385CA-E7D7-7D48-D4DF-61BAD1B93300}"/>
              </a:ext>
            </a:extLst>
          </p:cNvPr>
          <p:cNvSpPr/>
          <p:nvPr/>
        </p:nvSpPr>
        <p:spPr>
          <a:xfrm>
            <a:off x="6715125" y="5491162"/>
            <a:ext cx="5391150"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49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6F2C93-EC10-236F-18DA-7C778C8A83B3}"/>
              </a:ext>
            </a:extLst>
          </p:cNvPr>
          <p:cNvSpPr>
            <a:spLocks noGrp="1"/>
          </p:cNvSpPr>
          <p:nvPr>
            <p:ph type="title"/>
          </p:nvPr>
        </p:nvSpPr>
        <p:spPr>
          <a:xfrm>
            <a:off x="6094105" y="802955"/>
            <a:ext cx="4977976" cy="1454051"/>
          </a:xfrm>
        </p:spPr>
        <p:txBody>
          <a:bodyPr>
            <a:normAutofit/>
          </a:bodyPr>
          <a:lstStyle/>
          <a:p>
            <a:r>
              <a:rPr lang="en-US" sz="3600" dirty="0">
                <a:solidFill>
                  <a:schemeClr val="tx2"/>
                </a:solidFill>
              </a:rPr>
              <a:t>Barriers to Community Services</a:t>
            </a:r>
          </a:p>
        </p:txBody>
      </p:sp>
      <p:pic>
        <p:nvPicPr>
          <p:cNvPr id="7" name="Graphic 6" descr="Business Growth">
            <a:extLst>
              <a:ext uri="{FF2B5EF4-FFF2-40B4-BE49-F238E27FC236}">
                <a16:creationId xmlns:a16="http://schemas.microsoft.com/office/drawing/2014/main" id="{1F3C3061-B865-3905-3505-2875C0D3B0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3554D50E-4B94-370E-0687-5D534F3F7E1D}"/>
              </a:ext>
            </a:extLst>
          </p:cNvPr>
          <p:cNvSpPr>
            <a:spLocks noGrp="1"/>
          </p:cNvSpPr>
          <p:nvPr>
            <p:ph idx="1"/>
          </p:nvPr>
        </p:nvSpPr>
        <p:spPr>
          <a:xfrm>
            <a:off x="6090574" y="2421682"/>
            <a:ext cx="4977578" cy="3639289"/>
          </a:xfrm>
        </p:spPr>
        <p:txBody>
          <a:bodyPr anchor="ctr">
            <a:normAutofit/>
          </a:bodyPr>
          <a:lstStyle/>
          <a:p>
            <a:r>
              <a:rPr lang="en-US"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One barrier to the community has been the workforce shortage as our providers struggle to attract and hire direct support professionals. </a:t>
            </a:r>
          </a:p>
          <a:p>
            <a:r>
              <a:rPr lang="en-US"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While we make progress every month in the area of transportation, we continue to have many people on an unmet needs list for commercial and supplemental transportation. </a:t>
            </a:r>
          </a:p>
          <a:p>
            <a:r>
              <a:rPr lang="en-US" sz="1800">
                <a:solidFill>
                  <a:schemeClr val="tx2"/>
                </a:solidFill>
                <a:latin typeface="Arial" panose="020B0604020202020204" pitchFamily="34" charset="0"/>
                <a:ea typeface="Times New Roman" panose="02020603050405020304" pitchFamily="18" charset="0"/>
                <a:cs typeface="Times New Roman" panose="02020603050405020304" pitchFamily="18" charset="0"/>
              </a:rPr>
              <a:t>Last </a:t>
            </a:r>
            <a:r>
              <a:rPr lang="en-US"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year our transportation broker was reporting we had 350 people on a waiting list but today we have about 45 people waiting in San Joaquin County and no waiting lists in the other counties.</a:t>
            </a:r>
          </a:p>
          <a:p>
            <a:endParaRPr lang="en-US" sz="180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28686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D2C94D-D146-0887-E4D9-8342E19E9DC2}"/>
              </a:ext>
            </a:extLst>
          </p:cNvPr>
          <p:cNvSpPr>
            <a:spLocks noGrp="1"/>
          </p:cNvSpPr>
          <p:nvPr>
            <p:ph type="title"/>
          </p:nvPr>
        </p:nvSpPr>
        <p:spPr>
          <a:xfrm>
            <a:off x="1171074" y="1396686"/>
            <a:ext cx="3240506" cy="4064628"/>
          </a:xfrm>
        </p:spPr>
        <p:txBody>
          <a:bodyPr>
            <a:normAutofit/>
          </a:bodyPr>
          <a:lstStyle/>
          <a:p>
            <a:r>
              <a:rPr lang="en-US">
                <a:solidFill>
                  <a:srgbClr val="FFFFFF"/>
                </a:solidFill>
              </a:rPr>
              <a:t>Not Ready Yet…</a:t>
            </a:r>
          </a:p>
        </p:txBody>
      </p:sp>
      <p:sp>
        <p:nvSpPr>
          <p:cNvPr id="62" name="Arc 6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B3F3A74-42C8-D18F-F372-C97A9606D552}"/>
              </a:ext>
            </a:extLst>
          </p:cNvPr>
          <p:cNvSpPr>
            <a:spLocks noGrp="1"/>
          </p:cNvSpPr>
          <p:nvPr>
            <p:ph idx="1"/>
          </p:nvPr>
        </p:nvSpPr>
        <p:spPr>
          <a:xfrm>
            <a:off x="5370153" y="1526033"/>
            <a:ext cx="5536397" cy="3935281"/>
          </a:xfrm>
        </p:spPr>
        <p:txBody>
          <a:bodyPr>
            <a:normAutofit/>
          </a:bodyPr>
          <a:lstStyle/>
          <a:p>
            <a:pPr marL="0" indent="0">
              <a:buNone/>
            </a:pPr>
            <a:r>
              <a:rPr lang="en-US" i="1" dirty="0">
                <a:effectLst/>
                <a:latin typeface="Arial" panose="020B0604020202020204" pitchFamily="34" charset="0"/>
                <a:ea typeface="Times New Roman" panose="02020603050405020304" pitchFamily="18" charset="0"/>
                <a:cs typeface="Times New Roman" panose="02020603050405020304" pitchFamily="18" charset="0"/>
              </a:rPr>
              <a:t>And finally, there remains a small percentage, about 10% of the consumers, who are either not ready to return to day programs or no longer desire these services but have not replaced the service with another option yet. </a:t>
            </a:r>
            <a:endParaRPr lang="en-US" i="1"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93364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386</TotalTime>
  <Words>455</Words>
  <Application>Microsoft Office PowerPoint</Application>
  <PresentationFormat>Widescreen</PresentationFormat>
  <Paragraphs>41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Display</vt:lpstr>
      <vt:lpstr>Arial</vt:lpstr>
      <vt:lpstr>Calibri</vt:lpstr>
      <vt:lpstr>Times New Roman</vt:lpstr>
      <vt:lpstr>Office Theme</vt:lpstr>
      <vt:lpstr>Mid-Year Performance Contract Report</vt:lpstr>
      <vt:lpstr>Diagnosis of People Served</vt:lpstr>
      <vt:lpstr>Ethnicity of People Served </vt:lpstr>
      <vt:lpstr>Ages of People Served</vt:lpstr>
      <vt:lpstr>Where People Live</vt:lpstr>
      <vt:lpstr>Areas of Improvement</vt:lpstr>
      <vt:lpstr>Below the State Average</vt:lpstr>
      <vt:lpstr>Barriers to Community Services</vt:lpstr>
      <vt:lpstr>Not Ready Yet…</vt:lpstr>
      <vt:lpstr>DDS Compliance Standards</vt:lpstr>
      <vt:lpstr>VMRC Comments:</vt:lpstr>
      <vt:lpstr>VMRC Comments</vt:lpstr>
      <vt:lpstr>Getting People to Work</vt:lpstr>
      <vt:lpstr>PowerPoint Presentation</vt:lpstr>
      <vt:lpstr>Only Case Management by Age and Ethnicity</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Mid-Year Performance Contract Report</dc:title>
  <dc:creator>Tony Anderson</dc:creator>
  <cp:lastModifiedBy>Tony Anderson</cp:lastModifiedBy>
  <cp:revision>1</cp:revision>
  <dcterms:created xsi:type="dcterms:W3CDTF">2023-12-12T20:44:26Z</dcterms:created>
  <dcterms:modified xsi:type="dcterms:W3CDTF">2023-12-13T05:28:25Z</dcterms:modified>
</cp:coreProperties>
</file>