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4" r:id="rId3"/>
    <p:sldId id="268" r:id="rId4"/>
    <p:sldId id="267" r:id="rId5"/>
    <p:sldId id="264" r:id="rId6"/>
    <p:sldId id="258" r:id="rId7"/>
    <p:sldId id="260" r:id="rId8"/>
    <p:sldId id="262" r:id="rId9"/>
    <p:sldId id="263" r:id="rId10"/>
    <p:sldId id="266" r:id="rId11"/>
    <p:sldId id="259" r:id="rId12"/>
    <p:sldId id="271" r:id="rId13"/>
    <p:sldId id="270" r:id="rId14"/>
    <p:sldId id="269" r:id="rId15"/>
    <p:sldId id="275" r:id="rId16"/>
    <p:sldId id="273" r:id="rId17"/>
    <p:sldId id="277" r:id="rId18"/>
    <p:sldId id="276" r:id="rId19"/>
    <p:sldId id="278" r:id="rId20"/>
    <p:sldId id="281" r:id="rId21"/>
    <p:sldId id="280" r:id="rId22"/>
    <p:sldId id="279"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CA2CBF-795D-4604-A04F-CCC1B604384F}" v="2282" dt="2022-04-22T05:16:24.0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988" autoAdjust="0"/>
  </p:normalViewPr>
  <p:slideViewPr>
    <p:cSldViewPr snapToGrid="0">
      <p:cViewPr varScale="1">
        <p:scale>
          <a:sx n="45" d="100"/>
          <a:sy n="45" d="100"/>
        </p:scale>
        <p:origin x="16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y Anderson" userId="f33af51d-6531-415e-883e-8115301a1310" providerId="ADAL" clId="{1ECA2CBF-795D-4604-A04F-CCC1B604384F}"/>
    <pc:docChg chg="undo custSel addSld delSld modSld sldOrd">
      <pc:chgData name="Tony Anderson" userId="f33af51d-6531-415e-883e-8115301a1310" providerId="ADAL" clId="{1ECA2CBF-795D-4604-A04F-CCC1B604384F}" dt="2022-04-22T15:48:32.037" v="5145" actId="27636"/>
      <pc:docMkLst>
        <pc:docMk/>
      </pc:docMkLst>
      <pc:sldChg chg="addSp delSp modSp mod setBg addAnim delAnim setClrOvrMap">
        <pc:chgData name="Tony Anderson" userId="f33af51d-6531-415e-883e-8115301a1310" providerId="ADAL" clId="{1ECA2CBF-795D-4604-A04F-CCC1B604384F}" dt="2022-04-21T23:48:48.604" v="4182" actId="27636"/>
        <pc:sldMkLst>
          <pc:docMk/>
          <pc:sldMk cId="3005101483" sldId="256"/>
        </pc:sldMkLst>
        <pc:spChg chg="mod ord">
          <ac:chgData name="Tony Anderson" userId="f33af51d-6531-415e-883e-8115301a1310" providerId="ADAL" clId="{1ECA2CBF-795D-4604-A04F-CCC1B604384F}" dt="2022-04-21T23:48:25.075" v="4176" actId="26606"/>
          <ac:spMkLst>
            <pc:docMk/>
            <pc:sldMk cId="3005101483" sldId="256"/>
            <ac:spMk id="2" creationId="{696FBBB7-DCD9-468E-BF29-B6F686C3FE06}"/>
          </ac:spMkLst>
        </pc:spChg>
        <pc:spChg chg="mod ord">
          <ac:chgData name="Tony Anderson" userId="f33af51d-6531-415e-883e-8115301a1310" providerId="ADAL" clId="{1ECA2CBF-795D-4604-A04F-CCC1B604384F}" dt="2022-04-21T23:48:48.604" v="4182" actId="27636"/>
          <ac:spMkLst>
            <pc:docMk/>
            <pc:sldMk cId="3005101483" sldId="256"/>
            <ac:spMk id="3" creationId="{6029427D-D490-446A-B1AB-E757C3D573B8}"/>
          </ac:spMkLst>
        </pc:spChg>
        <pc:spChg chg="del">
          <ac:chgData name="Tony Anderson" userId="f33af51d-6531-415e-883e-8115301a1310" providerId="ADAL" clId="{1ECA2CBF-795D-4604-A04F-CCC1B604384F}" dt="2022-04-12T01:28:16.811" v="583" actId="26606"/>
          <ac:spMkLst>
            <pc:docMk/>
            <pc:sldMk cId="3005101483" sldId="256"/>
            <ac:spMk id="16" creationId="{A9616D99-AEFB-4C95-84EF-5DEC698D92A7}"/>
          </ac:spMkLst>
        </pc:spChg>
        <pc:spChg chg="del">
          <ac:chgData name="Tony Anderson" userId="f33af51d-6531-415e-883e-8115301a1310" providerId="ADAL" clId="{1ECA2CBF-795D-4604-A04F-CCC1B604384F}" dt="2022-04-12T01:28:16.811" v="583" actId="26606"/>
          <ac:spMkLst>
            <pc:docMk/>
            <pc:sldMk cId="3005101483" sldId="256"/>
            <ac:spMk id="18" creationId="{D0F97023-F626-4FC5-8C2D-753B5C7F4606}"/>
          </ac:spMkLst>
        </pc:spChg>
        <pc:spChg chg="add del">
          <ac:chgData name="Tony Anderson" userId="f33af51d-6531-415e-883e-8115301a1310" providerId="ADAL" clId="{1ECA2CBF-795D-4604-A04F-CCC1B604384F}" dt="2022-04-12T01:28:48.874" v="591" actId="26606"/>
          <ac:spMkLst>
            <pc:docMk/>
            <pc:sldMk cId="3005101483" sldId="256"/>
            <ac:spMk id="23" creationId="{347D6575-0B06-40B2-9D0F-298202F6BCAC}"/>
          </ac:spMkLst>
        </pc:spChg>
        <pc:spChg chg="add del">
          <ac:chgData name="Tony Anderson" userId="f33af51d-6531-415e-883e-8115301a1310" providerId="ADAL" clId="{1ECA2CBF-795D-4604-A04F-CCC1B604384F}" dt="2022-04-12T01:28:48.874" v="591" actId="26606"/>
          <ac:spMkLst>
            <pc:docMk/>
            <pc:sldMk cId="3005101483" sldId="256"/>
            <ac:spMk id="25" creationId="{E2B33195-5BCA-4BB7-A82D-6739522687DD}"/>
          </ac:spMkLst>
        </pc:spChg>
        <pc:spChg chg="add del">
          <ac:chgData name="Tony Anderson" userId="f33af51d-6531-415e-883e-8115301a1310" providerId="ADAL" clId="{1ECA2CBF-795D-4604-A04F-CCC1B604384F}" dt="2022-04-12T01:28:48.874" v="591" actId="26606"/>
          <ac:spMkLst>
            <pc:docMk/>
            <pc:sldMk cId="3005101483" sldId="256"/>
            <ac:spMk id="27" creationId="{CF8AD9F3-9AF6-494F-83A3-2F677563935C}"/>
          </ac:spMkLst>
        </pc:spChg>
        <pc:spChg chg="add del">
          <ac:chgData name="Tony Anderson" userId="f33af51d-6531-415e-883e-8115301a1310" providerId="ADAL" clId="{1ECA2CBF-795D-4604-A04F-CCC1B604384F}" dt="2022-04-12T01:28:48.874" v="591" actId="26606"/>
          <ac:spMkLst>
            <pc:docMk/>
            <pc:sldMk cId="3005101483" sldId="256"/>
            <ac:spMk id="29" creationId="{0DA5DB8B-7E5C-4ABC-8069-A9A8806F3976}"/>
          </ac:spMkLst>
        </pc:spChg>
        <pc:spChg chg="add del">
          <ac:chgData name="Tony Anderson" userId="f33af51d-6531-415e-883e-8115301a1310" providerId="ADAL" clId="{1ECA2CBF-795D-4604-A04F-CCC1B604384F}" dt="2022-04-12T01:28:36.680" v="586" actId="26606"/>
          <ac:spMkLst>
            <pc:docMk/>
            <pc:sldMk cId="3005101483" sldId="256"/>
            <ac:spMk id="34" creationId="{5EB73228-F09B-409F-9EC1-7E853C4F5B43}"/>
          </ac:spMkLst>
        </pc:spChg>
        <pc:spChg chg="add del">
          <ac:chgData name="Tony Anderson" userId="f33af51d-6531-415e-883e-8115301a1310" providerId="ADAL" clId="{1ECA2CBF-795D-4604-A04F-CCC1B604384F}" dt="2022-04-12T01:28:36.680" v="586" actId="26606"/>
          <ac:spMkLst>
            <pc:docMk/>
            <pc:sldMk cId="3005101483" sldId="256"/>
            <ac:spMk id="36" creationId="{3150A4AE-7BE7-480D-BD8C-3951E6479910}"/>
          </ac:spMkLst>
        </pc:spChg>
        <pc:spChg chg="add del">
          <ac:chgData name="Tony Anderson" userId="f33af51d-6531-415e-883e-8115301a1310" providerId="ADAL" clId="{1ECA2CBF-795D-4604-A04F-CCC1B604384F}" dt="2022-04-12T01:28:38.916" v="588" actId="26606"/>
          <ac:spMkLst>
            <pc:docMk/>
            <pc:sldMk cId="3005101483" sldId="256"/>
            <ac:spMk id="43" creationId="{3A397E3E-B90C-4D82-BAAA-36F7AC6A4565}"/>
          </ac:spMkLst>
        </pc:spChg>
        <pc:spChg chg="add del">
          <ac:chgData name="Tony Anderson" userId="f33af51d-6531-415e-883e-8115301a1310" providerId="ADAL" clId="{1ECA2CBF-795D-4604-A04F-CCC1B604384F}" dt="2022-04-12T01:28:38.916" v="588" actId="26606"/>
          <ac:spMkLst>
            <pc:docMk/>
            <pc:sldMk cId="3005101483" sldId="256"/>
            <ac:spMk id="48" creationId="{90A7F83A-9728-4030-8E45-9ECF1ABCCC12}"/>
          </ac:spMkLst>
        </pc:spChg>
        <pc:spChg chg="add del">
          <ac:chgData name="Tony Anderson" userId="f33af51d-6531-415e-883e-8115301a1310" providerId="ADAL" clId="{1ECA2CBF-795D-4604-A04F-CCC1B604384F}" dt="2022-04-12T01:28:38.916" v="588" actId="26606"/>
          <ac:spMkLst>
            <pc:docMk/>
            <pc:sldMk cId="3005101483" sldId="256"/>
            <ac:spMk id="50" creationId="{A2B5CBEA-F125-49B6-8335-227C325B112B}"/>
          </ac:spMkLst>
        </pc:spChg>
        <pc:spChg chg="add del">
          <ac:chgData name="Tony Anderson" userId="f33af51d-6531-415e-883e-8115301a1310" providerId="ADAL" clId="{1ECA2CBF-795D-4604-A04F-CCC1B604384F}" dt="2022-04-12T01:28:38.916" v="588" actId="26606"/>
          <ac:spMkLst>
            <pc:docMk/>
            <pc:sldMk cId="3005101483" sldId="256"/>
            <ac:spMk id="52" creationId="{FEA9761C-7BB2-45E5-A5DB-A0B35362454A}"/>
          </ac:spMkLst>
        </pc:spChg>
        <pc:spChg chg="add del">
          <ac:chgData name="Tony Anderson" userId="f33af51d-6531-415e-883e-8115301a1310" providerId="ADAL" clId="{1ECA2CBF-795D-4604-A04F-CCC1B604384F}" dt="2022-04-12T01:28:38.916" v="588" actId="26606"/>
          <ac:spMkLst>
            <pc:docMk/>
            <pc:sldMk cId="3005101483" sldId="256"/>
            <ac:spMk id="54" creationId="{4D1A5E71-B6B6-486A-8CDC-C7ABD9B903F6}"/>
          </ac:spMkLst>
        </pc:spChg>
        <pc:spChg chg="add del">
          <ac:chgData name="Tony Anderson" userId="f33af51d-6531-415e-883e-8115301a1310" providerId="ADAL" clId="{1ECA2CBF-795D-4604-A04F-CCC1B604384F}" dt="2022-04-12T01:28:38.916" v="588" actId="26606"/>
          <ac:spMkLst>
            <pc:docMk/>
            <pc:sldMk cId="3005101483" sldId="256"/>
            <ac:spMk id="56" creationId="{8E44D629-6B8E-4D88-A77E-149C0ED03498}"/>
          </ac:spMkLst>
        </pc:spChg>
        <pc:spChg chg="add del">
          <ac:chgData name="Tony Anderson" userId="f33af51d-6531-415e-883e-8115301a1310" providerId="ADAL" clId="{1ECA2CBF-795D-4604-A04F-CCC1B604384F}" dt="2022-04-12T01:41:11.647" v="848" actId="26606"/>
          <ac:spMkLst>
            <pc:docMk/>
            <pc:sldMk cId="3005101483" sldId="256"/>
            <ac:spMk id="64" creationId="{78BA5F19-D5E1-4ECC-BEC2-DF7AEDFD7C50}"/>
          </ac:spMkLst>
        </pc:spChg>
        <pc:spChg chg="add del">
          <ac:chgData name="Tony Anderson" userId="f33af51d-6531-415e-883e-8115301a1310" providerId="ADAL" clId="{1ECA2CBF-795D-4604-A04F-CCC1B604384F}" dt="2022-04-12T01:41:11.647" v="848" actId="26606"/>
          <ac:spMkLst>
            <pc:docMk/>
            <pc:sldMk cId="3005101483" sldId="256"/>
            <ac:spMk id="66" creationId="{50CC88A9-A661-4C48-866E-8734E51140B1}"/>
          </ac:spMkLst>
        </pc:spChg>
        <pc:spChg chg="add del">
          <ac:chgData name="Tony Anderson" userId="f33af51d-6531-415e-883e-8115301a1310" providerId="ADAL" clId="{1ECA2CBF-795D-4604-A04F-CCC1B604384F}" dt="2022-04-12T01:41:11.647" v="848" actId="26606"/>
          <ac:spMkLst>
            <pc:docMk/>
            <pc:sldMk cId="3005101483" sldId="256"/>
            <ac:spMk id="67" creationId="{CFDF195F-784B-4D00-8C92-6FC1B0499EA1}"/>
          </ac:spMkLst>
        </pc:spChg>
        <pc:spChg chg="add del">
          <ac:chgData name="Tony Anderson" userId="f33af51d-6531-415e-883e-8115301a1310" providerId="ADAL" clId="{1ECA2CBF-795D-4604-A04F-CCC1B604384F}" dt="2022-04-12T01:28:48.869" v="590" actId="26606"/>
          <ac:spMkLst>
            <pc:docMk/>
            <pc:sldMk cId="3005101483" sldId="256"/>
            <ac:spMk id="72" creationId="{854DEE1C-7FD6-4FA0-A96A-BDF952F199AB}"/>
          </ac:spMkLst>
        </pc:spChg>
        <pc:spChg chg="add del">
          <ac:chgData name="Tony Anderson" userId="f33af51d-6531-415e-883e-8115301a1310" providerId="ADAL" clId="{1ECA2CBF-795D-4604-A04F-CCC1B604384F}" dt="2022-04-12T01:29:24.440" v="599" actId="26606"/>
          <ac:spMkLst>
            <pc:docMk/>
            <pc:sldMk cId="3005101483" sldId="256"/>
            <ac:spMk id="74" creationId="{FB5B0058-AF13-4859-B429-4EDDE2A26F7F}"/>
          </ac:spMkLst>
        </pc:spChg>
        <pc:spChg chg="add del">
          <ac:chgData name="Tony Anderson" userId="f33af51d-6531-415e-883e-8115301a1310" providerId="ADAL" clId="{1ECA2CBF-795D-4604-A04F-CCC1B604384F}" dt="2022-04-12T01:29:24.440" v="599" actId="26606"/>
          <ac:spMkLst>
            <pc:docMk/>
            <pc:sldMk cId="3005101483" sldId="256"/>
            <ac:spMk id="75" creationId="{1A89CBBC-7743-43D9-A324-25CB472E9B2E}"/>
          </ac:spMkLst>
        </pc:spChg>
        <pc:spChg chg="add del">
          <ac:chgData name="Tony Anderson" userId="f33af51d-6531-415e-883e-8115301a1310" providerId="ADAL" clId="{1ECA2CBF-795D-4604-A04F-CCC1B604384F}" dt="2022-04-12T01:29:14.861" v="594" actId="26606"/>
          <ac:spMkLst>
            <pc:docMk/>
            <pc:sldMk cId="3005101483" sldId="256"/>
            <ac:spMk id="80" creationId="{3301E07F-4F79-4B58-8698-EF24DC1ECDBF}"/>
          </ac:spMkLst>
        </pc:spChg>
        <pc:spChg chg="add del">
          <ac:chgData name="Tony Anderson" userId="f33af51d-6531-415e-883e-8115301a1310" providerId="ADAL" clId="{1ECA2CBF-795D-4604-A04F-CCC1B604384F}" dt="2022-04-12T01:29:14.861" v="594" actId="26606"/>
          <ac:spMkLst>
            <pc:docMk/>
            <pc:sldMk cId="3005101483" sldId="256"/>
            <ac:spMk id="82" creationId="{E58B2195-5055-402F-A3E7-53FF0E4980C3}"/>
          </ac:spMkLst>
        </pc:spChg>
        <pc:spChg chg="add del">
          <ac:chgData name="Tony Anderson" userId="f33af51d-6531-415e-883e-8115301a1310" providerId="ADAL" clId="{1ECA2CBF-795D-4604-A04F-CCC1B604384F}" dt="2022-04-12T01:39:09.225" v="825" actId="26606"/>
          <ac:spMkLst>
            <pc:docMk/>
            <pc:sldMk cId="3005101483" sldId="256"/>
            <ac:spMk id="83" creationId="{0DF69BD6-A832-49C4-B5FE-69CC90B74E47}"/>
          </ac:spMkLst>
        </pc:spChg>
        <pc:spChg chg="add del">
          <ac:chgData name="Tony Anderson" userId="f33af51d-6531-415e-883e-8115301a1310" providerId="ADAL" clId="{1ECA2CBF-795D-4604-A04F-CCC1B604384F}" dt="2022-04-12T01:29:14.861" v="594" actId="26606"/>
          <ac:spMkLst>
            <pc:docMk/>
            <pc:sldMk cId="3005101483" sldId="256"/>
            <ac:spMk id="84" creationId="{9EE6F773-742A-491A-9A00-A2A150DF500A}"/>
          </ac:spMkLst>
        </pc:spChg>
        <pc:spChg chg="add del">
          <ac:chgData name="Tony Anderson" userId="f33af51d-6531-415e-883e-8115301a1310" providerId="ADAL" clId="{1ECA2CBF-795D-4604-A04F-CCC1B604384F}" dt="2022-04-12T01:29:16.611" v="596" actId="26606"/>
          <ac:spMkLst>
            <pc:docMk/>
            <pc:sldMk cId="3005101483" sldId="256"/>
            <ac:spMk id="86" creationId="{FB5B0058-AF13-4859-B429-4EDDE2A26F7F}"/>
          </ac:spMkLst>
        </pc:spChg>
        <pc:spChg chg="add del">
          <ac:chgData name="Tony Anderson" userId="f33af51d-6531-415e-883e-8115301a1310" providerId="ADAL" clId="{1ECA2CBF-795D-4604-A04F-CCC1B604384F}" dt="2022-04-12T01:29:16.611" v="596" actId="26606"/>
          <ac:spMkLst>
            <pc:docMk/>
            <pc:sldMk cId="3005101483" sldId="256"/>
            <ac:spMk id="87" creationId="{D84C2E9E-0B5D-4B5F-9A1F-70EBDCE39034}"/>
          </ac:spMkLst>
        </pc:spChg>
        <pc:spChg chg="add del">
          <ac:chgData name="Tony Anderson" userId="f33af51d-6531-415e-883e-8115301a1310" providerId="ADAL" clId="{1ECA2CBF-795D-4604-A04F-CCC1B604384F}" dt="2022-04-12T01:29:16.611" v="596" actId="26606"/>
          <ac:spMkLst>
            <pc:docMk/>
            <pc:sldMk cId="3005101483" sldId="256"/>
            <ac:spMk id="88" creationId="{EF36B2BE-65F4-46E3-AFDD-A9AE9E885071}"/>
          </ac:spMkLst>
        </pc:spChg>
        <pc:spChg chg="add del">
          <ac:chgData name="Tony Anderson" userId="f33af51d-6531-415e-883e-8115301a1310" providerId="ADAL" clId="{1ECA2CBF-795D-4604-A04F-CCC1B604384F}" dt="2022-04-12T01:39:11.593" v="828" actId="26606"/>
          <ac:spMkLst>
            <pc:docMk/>
            <pc:sldMk cId="3005101483" sldId="256"/>
            <ac:spMk id="89" creationId="{8ED94938-268E-4C0A-A08A-B3980C78BAEB}"/>
          </ac:spMkLst>
        </pc:spChg>
        <pc:spChg chg="add del">
          <ac:chgData name="Tony Anderson" userId="f33af51d-6531-415e-883e-8115301a1310" providerId="ADAL" clId="{1ECA2CBF-795D-4604-A04F-CCC1B604384F}" dt="2022-04-12T01:29:24.437" v="598" actId="26606"/>
          <ac:spMkLst>
            <pc:docMk/>
            <pc:sldMk cId="3005101483" sldId="256"/>
            <ac:spMk id="90" creationId="{347D6575-0B06-40B2-9D0F-298202F6BCAC}"/>
          </ac:spMkLst>
        </pc:spChg>
        <pc:spChg chg="add del">
          <ac:chgData name="Tony Anderson" userId="f33af51d-6531-415e-883e-8115301a1310" providerId="ADAL" clId="{1ECA2CBF-795D-4604-A04F-CCC1B604384F}" dt="2022-04-12T01:29:24.437" v="598" actId="26606"/>
          <ac:spMkLst>
            <pc:docMk/>
            <pc:sldMk cId="3005101483" sldId="256"/>
            <ac:spMk id="91" creationId="{E2B33195-5BCA-4BB7-A82D-6739522687DD}"/>
          </ac:spMkLst>
        </pc:spChg>
        <pc:spChg chg="add del">
          <ac:chgData name="Tony Anderson" userId="f33af51d-6531-415e-883e-8115301a1310" providerId="ADAL" clId="{1ECA2CBF-795D-4604-A04F-CCC1B604384F}" dt="2022-04-12T01:29:24.437" v="598" actId="26606"/>
          <ac:spMkLst>
            <pc:docMk/>
            <pc:sldMk cId="3005101483" sldId="256"/>
            <ac:spMk id="92" creationId="{CF8AD9F3-9AF6-494F-83A3-2F677563935C}"/>
          </ac:spMkLst>
        </pc:spChg>
        <pc:spChg chg="add del">
          <ac:chgData name="Tony Anderson" userId="f33af51d-6531-415e-883e-8115301a1310" providerId="ADAL" clId="{1ECA2CBF-795D-4604-A04F-CCC1B604384F}" dt="2022-04-12T01:29:24.437" v="598" actId="26606"/>
          <ac:spMkLst>
            <pc:docMk/>
            <pc:sldMk cId="3005101483" sldId="256"/>
            <ac:spMk id="93" creationId="{0DA5DB8B-7E5C-4ABC-8069-A9A8806F3976}"/>
          </ac:spMkLst>
        </pc:spChg>
        <pc:spChg chg="add del">
          <ac:chgData name="Tony Anderson" userId="f33af51d-6531-415e-883e-8115301a1310" providerId="ADAL" clId="{1ECA2CBF-795D-4604-A04F-CCC1B604384F}" dt="2022-04-12T01:39:14.537" v="830" actId="26606"/>
          <ac:spMkLst>
            <pc:docMk/>
            <pc:sldMk cId="3005101483" sldId="256"/>
            <ac:spMk id="94" creationId="{3873B707-463F-40B0-8227-E8CC6C67EB25}"/>
          </ac:spMkLst>
        </pc:spChg>
        <pc:spChg chg="add del">
          <ac:chgData name="Tony Anderson" userId="f33af51d-6531-415e-883e-8115301a1310" providerId="ADAL" clId="{1ECA2CBF-795D-4604-A04F-CCC1B604384F}" dt="2022-04-12T01:30:33.459" v="627" actId="26606"/>
          <ac:spMkLst>
            <pc:docMk/>
            <pc:sldMk cId="3005101483" sldId="256"/>
            <ac:spMk id="95" creationId="{FB5B0058-AF13-4859-B429-4EDDE2A26F7F}"/>
          </ac:spMkLst>
        </pc:spChg>
        <pc:spChg chg="add del">
          <ac:chgData name="Tony Anderson" userId="f33af51d-6531-415e-883e-8115301a1310" providerId="ADAL" clId="{1ECA2CBF-795D-4604-A04F-CCC1B604384F}" dt="2022-04-12T01:30:33.459" v="627" actId="26606"/>
          <ac:spMkLst>
            <pc:docMk/>
            <pc:sldMk cId="3005101483" sldId="256"/>
            <ac:spMk id="96" creationId="{1A89CBBC-7743-43D9-A324-25CB472E9B2E}"/>
          </ac:spMkLst>
        </pc:spChg>
        <pc:spChg chg="add del">
          <ac:chgData name="Tony Anderson" userId="f33af51d-6531-415e-883e-8115301a1310" providerId="ADAL" clId="{1ECA2CBF-795D-4604-A04F-CCC1B604384F}" dt="2022-04-12T01:33:17.731" v="661" actId="26606"/>
          <ac:spMkLst>
            <pc:docMk/>
            <pc:sldMk cId="3005101483" sldId="256"/>
            <ac:spMk id="101" creationId="{5964CBE2-084A-47DF-A704-CF5F6217B569}"/>
          </ac:spMkLst>
        </pc:spChg>
        <pc:spChg chg="add del">
          <ac:chgData name="Tony Anderson" userId="f33af51d-6531-415e-883e-8115301a1310" providerId="ADAL" clId="{1ECA2CBF-795D-4604-A04F-CCC1B604384F}" dt="2022-04-12T01:33:17.731" v="661" actId="26606"/>
          <ac:spMkLst>
            <pc:docMk/>
            <pc:sldMk cId="3005101483" sldId="256"/>
            <ac:spMk id="103" creationId="{686A5CBB-E03B-4019-8BCD-78975D39E48C}"/>
          </ac:spMkLst>
        </pc:spChg>
        <pc:spChg chg="add del">
          <ac:chgData name="Tony Anderson" userId="f33af51d-6531-415e-883e-8115301a1310" providerId="ADAL" clId="{1ECA2CBF-795D-4604-A04F-CCC1B604384F}" dt="2022-04-12T01:33:17.731" v="661" actId="26606"/>
          <ac:spMkLst>
            <pc:docMk/>
            <pc:sldMk cId="3005101483" sldId="256"/>
            <ac:spMk id="105" creationId="{94993204-9792-4E61-A83C-73D4379E2B1C}"/>
          </ac:spMkLst>
        </pc:spChg>
        <pc:spChg chg="add del">
          <ac:chgData name="Tony Anderson" userId="f33af51d-6531-415e-883e-8115301a1310" providerId="ADAL" clId="{1ECA2CBF-795D-4604-A04F-CCC1B604384F}" dt="2022-04-21T23:48:25.075" v="4176" actId="26606"/>
          <ac:spMkLst>
            <pc:docMk/>
            <pc:sldMk cId="3005101483" sldId="256"/>
            <ac:spMk id="107" creationId="{B998F233-1684-4EF1-9F9C-0F8EA27B0B7E}"/>
          </ac:spMkLst>
        </pc:spChg>
        <pc:spChg chg="add del">
          <ac:chgData name="Tony Anderson" userId="f33af51d-6531-415e-883e-8115301a1310" providerId="ADAL" clId="{1ECA2CBF-795D-4604-A04F-CCC1B604384F}" dt="2022-04-21T23:48:25.075" v="4176" actId="26606"/>
          <ac:spMkLst>
            <pc:docMk/>
            <pc:sldMk cId="3005101483" sldId="256"/>
            <ac:spMk id="109" creationId="{1A4A4089-D056-4220-9E48-9C1A6B506789}"/>
          </ac:spMkLst>
        </pc:spChg>
        <pc:spChg chg="add del">
          <ac:chgData name="Tony Anderson" userId="f33af51d-6531-415e-883e-8115301a1310" providerId="ADAL" clId="{1ECA2CBF-795D-4604-A04F-CCC1B604384F}" dt="2022-04-12T01:31:50.523" v="638" actId="26606"/>
          <ac:spMkLst>
            <pc:docMk/>
            <pc:sldMk cId="3005101483" sldId="256"/>
            <ac:spMk id="110" creationId="{3A397E3E-B90C-4D82-BAAA-36F7AC6A4565}"/>
          </ac:spMkLst>
        </pc:spChg>
        <pc:spChg chg="add del">
          <ac:chgData name="Tony Anderson" userId="f33af51d-6531-415e-883e-8115301a1310" providerId="ADAL" clId="{1ECA2CBF-795D-4604-A04F-CCC1B604384F}" dt="2022-04-12T01:32:00.504" v="642" actId="26606"/>
          <ac:spMkLst>
            <pc:docMk/>
            <pc:sldMk cId="3005101483" sldId="256"/>
            <ac:spMk id="114" creationId="{89F9D4E8-0639-444B-949B-9518585061AF}"/>
          </ac:spMkLst>
        </pc:spChg>
        <pc:spChg chg="add del">
          <ac:chgData name="Tony Anderson" userId="f33af51d-6531-415e-883e-8115301a1310" providerId="ADAL" clId="{1ECA2CBF-795D-4604-A04F-CCC1B604384F}" dt="2022-04-12T01:32:00.504" v="642" actId="26606"/>
          <ac:spMkLst>
            <pc:docMk/>
            <pc:sldMk cId="3005101483" sldId="256"/>
            <ac:spMk id="116" creationId="{7E3DA7A2-ED70-4BBA-AB72-00AD461FA405}"/>
          </ac:spMkLst>
        </pc:spChg>
        <pc:spChg chg="add del">
          <ac:chgData name="Tony Anderson" userId="f33af51d-6531-415e-883e-8115301a1310" providerId="ADAL" clId="{1ECA2CBF-795D-4604-A04F-CCC1B604384F}" dt="2022-04-12T01:37:27.795" v="808" actId="26606"/>
          <ac:spMkLst>
            <pc:docMk/>
            <pc:sldMk cId="3005101483" sldId="256"/>
            <ac:spMk id="117" creationId="{B81933D1-5615-42C7-9C0B-4EB7105CCE2D}"/>
          </ac:spMkLst>
        </pc:spChg>
        <pc:spChg chg="add del">
          <ac:chgData name="Tony Anderson" userId="f33af51d-6531-415e-883e-8115301a1310" providerId="ADAL" clId="{1ECA2CBF-795D-4604-A04F-CCC1B604384F}" dt="2022-04-12T01:32:00.504" v="642" actId="26606"/>
          <ac:spMkLst>
            <pc:docMk/>
            <pc:sldMk cId="3005101483" sldId="256"/>
            <ac:spMk id="118" creationId="{FC485432-3647-4218-B5D3-15D3FA222B13}"/>
          </ac:spMkLst>
        </pc:spChg>
        <pc:spChg chg="add del">
          <ac:chgData name="Tony Anderson" userId="f33af51d-6531-415e-883e-8115301a1310" providerId="ADAL" clId="{1ECA2CBF-795D-4604-A04F-CCC1B604384F}" dt="2022-04-12T01:37:27.795" v="808" actId="26606"/>
          <ac:spMkLst>
            <pc:docMk/>
            <pc:sldMk cId="3005101483" sldId="256"/>
            <ac:spMk id="119" creationId="{19C9EAEA-39D0-4B0E-A0EB-51E7B26740B1}"/>
          </ac:spMkLst>
        </pc:spChg>
        <pc:spChg chg="add del">
          <ac:chgData name="Tony Anderson" userId="f33af51d-6531-415e-883e-8115301a1310" providerId="ADAL" clId="{1ECA2CBF-795D-4604-A04F-CCC1B604384F}" dt="2022-04-12T01:31:50.523" v="638" actId="26606"/>
          <ac:spMkLst>
            <pc:docMk/>
            <pc:sldMk cId="3005101483" sldId="256"/>
            <ac:spMk id="124" creationId="{90A7F83A-9728-4030-8E45-9ECF1ABCCC12}"/>
          </ac:spMkLst>
        </pc:spChg>
        <pc:spChg chg="add del">
          <ac:chgData name="Tony Anderson" userId="f33af51d-6531-415e-883e-8115301a1310" providerId="ADAL" clId="{1ECA2CBF-795D-4604-A04F-CCC1B604384F}" dt="2022-04-12T01:32:21.901" v="648" actId="26606"/>
          <ac:spMkLst>
            <pc:docMk/>
            <pc:sldMk cId="3005101483" sldId="256"/>
            <ac:spMk id="125" creationId="{4FB204DF-284E-45F6-A017-79A4DF57BCCB}"/>
          </ac:spMkLst>
        </pc:spChg>
        <pc:spChg chg="add del">
          <ac:chgData name="Tony Anderson" userId="f33af51d-6531-415e-883e-8115301a1310" providerId="ADAL" clId="{1ECA2CBF-795D-4604-A04F-CCC1B604384F}" dt="2022-04-12T01:31:50.523" v="638" actId="26606"/>
          <ac:spMkLst>
            <pc:docMk/>
            <pc:sldMk cId="3005101483" sldId="256"/>
            <ac:spMk id="126" creationId="{A2B5CBEA-F125-49B6-8335-227C325B112B}"/>
          </ac:spMkLst>
        </pc:spChg>
        <pc:spChg chg="add del">
          <ac:chgData name="Tony Anderson" userId="f33af51d-6531-415e-883e-8115301a1310" providerId="ADAL" clId="{1ECA2CBF-795D-4604-A04F-CCC1B604384F}" dt="2022-04-12T01:32:21.901" v="648" actId="26606"/>
          <ac:spMkLst>
            <pc:docMk/>
            <pc:sldMk cId="3005101483" sldId="256"/>
            <ac:spMk id="127" creationId="{EB8560A9-B281-46EB-A304-1E4A5A00D6A9}"/>
          </ac:spMkLst>
        </pc:spChg>
        <pc:spChg chg="add del">
          <ac:chgData name="Tony Anderson" userId="f33af51d-6531-415e-883e-8115301a1310" providerId="ADAL" clId="{1ECA2CBF-795D-4604-A04F-CCC1B604384F}" dt="2022-04-12T01:31:50.523" v="638" actId="26606"/>
          <ac:spMkLst>
            <pc:docMk/>
            <pc:sldMk cId="3005101483" sldId="256"/>
            <ac:spMk id="128" creationId="{FEA9761C-7BB2-45E5-A5DB-A0B35362454A}"/>
          </ac:spMkLst>
        </pc:spChg>
        <pc:spChg chg="add del">
          <ac:chgData name="Tony Anderson" userId="f33af51d-6531-415e-883e-8115301a1310" providerId="ADAL" clId="{1ECA2CBF-795D-4604-A04F-CCC1B604384F}" dt="2022-04-12T01:32:21.901" v="648" actId="26606"/>
          <ac:spMkLst>
            <pc:docMk/>
            <pc:sldMk cId="3005101483" sldId="256"/>
            <ac:spMk id="129" creationId="{4D1A5E71-B6B6-486A-8CDC-C7ABD9B903F6}"/>
          </ac:spMkLst>
        </pc:spChg>
        <pc:spChg chg="add del">
          <ac:chgData name="Tony Anderson" userId="f33af51d-6531-415e-883e-8115301a1310" providerId="ADAL" clId="{1ECA2CBF-795D-4604-A04F-CCC1B604384F}" dt="2022-04-12T01:31:50.523" v="638" actId="26606"/>
          <ac:spMkLst>
            <pc:docMk/>
            <pc:sldMk cId="3005101483" sldId="256"/>
            <ac:spMk id="130" creationId="{4D1A5E71-B6B6-486A-8CDC-C7ABD9B903F6}"/>
          </ac:spMkLst>
        </pc:spChg>
        <pc:spChg chg="add del">
          <ac:chgData name="Tony Anderson" userId="f33af51d-6531-415e-883e-8115301a1310" providerId="ADAL" clId="{1ECA2CBF-795D-4604-A04F-CCC1B604384F}" dt="2022-04-12T01:32:21.901" v="648" actId="26606"/>
          <ac:spMkLst>
            <pc:docMk/>
            <pc:sldMk cId="3005101483" sldId="256"/>
            <ac:spMk id="131" creationId="{667882DD-56E8-460E-99D5-86E71982D5AB}"/>
          </ac:spMkLst>
        </pc:spChg>
        <pc:spChg chg="add del">
          <ac:chgData name="Tony Anderson" userId="f33af51d-6531-415e-883e-8115301a1310" providerId="ADAL" clId="{1ECA2CBF-795D-4604-A04F-CCC1B604384F}" dt="2022-04-12T01:31:50.523" v="638" actId="26606"/>
          <ac:spMkLst>
            <pc:docMk/>
            <pc:sldMk cId="3005101483" sldId="256"/>
            <ac:spMk id="132" creationId="{8E44D629-6B8E-4D88-A77E-149C0ED03498}"/>
          </ac:spMkLst>
        </pc:spChg>
        <pc:spChg chg="add del">
          <ac:chgData name="Tony Anderson" userId="f33af51d-6531-415e-883e-8115301a1310" providerId="ADAL" clId="{1ECA2CBF-795D-4604-A04F-CCC1B604384F}" dt="2022-04-12T01:31:54.224" v="640" actId="26606"/>
          <ac:spMkLst>
            <pc:docMk/>
            <pc:sldMk cId="3005101483" sldId="256"/>
            <ac:spMk id="148" creationId="{5964CBE2-084A-47DF-A704-CF5F6217B569}"/>
          </ac:spMkLst>
        </pc:spChg>
        <pc:spChg chg="add del">
          <ac:chgData name="Tony Anderson" userId="f33af51d-6531-415e-883e-8115301a1310" providerId="ADAL" clId="{1ECA2CBF-795D-4604-A04F-CCC1B604384F}" dt="2022-04-12T01:32:00.504" v="642" actId="26606"/>
          <ac:spMkLst>
            <pc:docMk/>
            <pc:sldMk cId="3005101483" sldId="256"/>
            <ac:spMk id="155" creationId="{8555C5B3-193A-4749-9AFD-682E53CDDE8F}"/>
          </ac:spMkLst>
        </pc:spChg>
        <pc:spChg chg="add del">
          <ac:chgData name="Tony Anderson" userId="f33af51d-6531-415e-883e-8115301a1310" providerId="ADAL" clId="{1ECA2CBF-795D-4604-A04F-CCC1B604384F}" dt="2022-04-12T01:32:00.504" v="642" actId="26606"/>
          <ac:spMkLst>
            <pc:docMk/>
            <pc:sldMk cId="3005101483" sldId="256"/>
            <ac:spMk id="156" creationId="{2EAE06A6-F76A-41C9-827A-C561B004485C}"/>
          </ac:spMkLst>
        </pc:spChg>
        <pc:spChg chg="add del">
          <ac:chgData name="Tony Anderson" userId="f33af51d-6531-415e-883e-8115301a1310" providerId="ADAL" clId="{1ECA2CBF-795D-4604-A04F-CCC1B604384F}" dt="2022-04-12T01:32:00.504" v="642" actId="26606"/>
          <ac:spMkLst>
            <pc:docMk/>
            <pc:sldMk cId="3005101483" sldId="256"/>
            <ac:spMk id="157" creationId="{F4AFDDCA-6ABA-4D23-8A5C-1BF0F4308148}"/>
          </ac:spMkLst>
        </pc:spChg>
        <pc:spChg chg="add del">
          <ac:chgData name="Tony Anderson" userId="f33af51d-6531-415e-883e-8115301a1310" providerId="ADAL" clId="{1ECA2CBF-795D-4604-A04F-CCC1B604384F}" dt="2022-04-12T01:32:15.184" v="646" actId="26606"/>
          <ac:spMkLst>
            <pc:docMk/>
            <pc:sldMk cId="3005101483" sldId="256"/>
            <ac:spMk id="159" creationId="{E49CC64F-7275-4E33-961B-0C5CDC439875}"/>
          </ac:spMkLst>
        </pc:spChg>
        <pc:spChg chg="add del">
          <ac:chgData name="Tony Anderson" userId="f33af51d-6531-415e-883e-8115301a1310" providerId="ADAL" clId="{1ECA2CBF-795D-4604-A04F-CCC1B604384F}" dt="2022-04-12T01:32:21.901" v="648" actId="26606"/>
          <ac:spMkLst>
            <pc:docMk/>
            <pc:sldMk cId="3005101483" sldId="256"/>
            <ac:spMk id="161" creationId="{8B646C36-EEEC-4D52-8E8E-206F4CD8A3DA}"/>
          </ac:spMkLst>
        </pc:spChg>
        <pc:spChg chg="add del">
          <ac:chgData name="Tony Anderson" userId="f33af51d-6531-415e-883e-8115301a1310" providerId="ADAL" clId="{1ECA2CBF-795D-4604-A04F-CCC1B604384F}" dt="2022-04-12T01:35:55.808" v="774" actId="26606"/>
          <ac:spMkLst>
            <pc:docMk/>
            <pc:sldMk cId="3005101483" sldId="256"/>
            <ac:spMk id="163" creationId="{1ED8053C-AF28-403A-90F2-67A100EDECE4}"/>
          </ac:spMkLst>
        </pc:spChg>
        <pc:spChg chg="add del">
          <ac:chgData name="Tony Anderson" userId="f33af51d-6531-415e-883e-8115301a1310" providerId="ADAL" clId="{1ECA2CBF-795D-4604-A04F-CCC1B604384F}" dt="2022-04-12T01:32:21.901" v="648" actId="26606"/>
          <ac:spMkLst>
            <pc:docMk/>
            <pc:sldMk cId="3005101483" sldId="256"/>
            <ac:spMk id="164" creationId="{8258443E-B333-44F4-8D49-1EAB1C1A4613}"/>
          </ac:spMkLst>
        </pc:spChg>
        <pc:spChg chg="add del">
          <ac:chgData name="Tony Anderson" userId="f33af51d-6531-415e-883e-8115301a1310" providerId="ADAL" clId="{1ECA2CBF-795D-4604-A04F-CCC1B604384F}" dt="2022-04-12T01:36:34.851" v="782" actId="26606"/>
          <ac:spMkLst>
            <pc:docMk/>
            <pc:sldMk cId="3005101483" sldId="256"/>
            <ac:spMk id="167" creationId="{499ACE06-2742-4366-B8DD-B1D27F4F3E83}"/>
          </ac:spMkLst>
        </pc:spChg>
        <pc:spChg chg="add del">
          <ac:chgData name="Tony Anderson" userId="f33af51d-6531-415e-883e-8115301a1310" providerId="ADAL" clId="{1ECA2CBF-795D-4604-A04F-CCC1B604384F}" dt="2022-04-12T01:32:25.492" v="650" actId="26606"/>
          <ac:spMkLst>
            <pc:docMk/>
            <pc:sldMk cId="3005101483" sldId="256"/>
            <ac:spMk id="168" creationId="{347D6575-0B06-40B2-9D0F-298202F6BCAC}"/>
          </ac:spMkLst>
        </pc:spChg>
        <pc:spChg chg="add del">
          <ac:chgData name="Tony Anderson" userId="f33af51d-6531-415e-883e-8115301a1310" providerId="ADAL" clId="{1ECA2CBF-795D-4604-A04F-CCC1B604384F}" dt="2022-04-12T01:32:25.492" v="650" actId="26606"/>
          <ac:spMkLst>
            <pc:docMk/>
            <pc:sldMk cId="3005101483" sldId="256"/>
            <ac:spMk id="169" creationId="{E2B33195-5BCA-4BB7-A82D-6739522687DD}"/>
          </ac:spMkLst>
        </pc:spChg>
        <pc:spChg chg="add del">
          <ac:chgData name="Tony Anderson" userId="f33af51d-6531-415e-883e-8115301a1310" providerId="ADAL" clId="{1ECA2CBF-795D-4604-A04F-CCC1B604384F}" dt="2022-04-12T01:32:25.492" v="650" actId="26606"/>
          <ac:spMkLst>
            <pc:docMk/>
            <pc:sldMk cId="3005101483" sldId="256"/>
            <ac:spMk id="170" creationId="{CF8AD9F3-9AF6-494F-83A3-2F677563935C}"/>
          </ac:spMkLst>
        </pc:spChg>
        <pc:spChg chg="add del">
          <ac:chgData name="Tony Anderson" userId="f33af51d-6531-415e-883e-8115301a1310" providerId="ADAL" clId="{1ECA2CBF-795D-4604-A04F-CCC1B604384F}" dt="2022-04-12T01:32:25.492" v="650" actId="26606"/>
          <ac:spMkLst>
            <pc:docMk/>
            <pc:sldMk cId="3005101483" sldId="256"/>
            <ac:spMk id="171" creationId="{0DA5DB8B-7E5C-4ABC-8069-A9A8806F3976}"/>
          </ac:spMkLst>
        </pc:spChg>
        <pc:spChg chg="add del">
          <ac:chgData name="Tony Anderson" userId="f33af51d-6531-415e-883e-8115301a1310" providerId="ADAL" clId="{1ECA2CBF-795D-4604-A04F-CCC1B604384F}" dt="2022-04-12T01:32:33.928" v="652" actId="26606"/>
          <ac:spMkLst>
            <pc:docMk/>
            <pc:sldMk cId="3005101483" sldId="256"/>
            <ac:spMk id="173" creationId="{3A397E3E-B90C-4D82-BAAA-36F7AC6A4565}"/>
          </ac:spMkLst>
        </pc:spChg>
        <pc:spChg chg="add del">
          <ac:chgData name="Tony Anderson" userId="f33af51d-6531-415e-883e-8115301a1310" providerId="ADAL" clId="{1ECA2CBF-795D-4604-A04F-CCC1B604384F}" dt="2022-04-12T01:36:34.851" v="782" actId="26606"/>
          <ac:spMkLst>
            <pc:docMk/>
            <pc:sldMk cId="3005101483" sldId="256"/>
            <ac:spMk id="175" creationId="{7ECD5C35-80E8-449F-8C7F-64975DE63EC1}"/>
          </ac:spMkLst>
        </pc:spChg>
        <pc:spChg chg="add del">
          <ac:chgData name="Tony Anderson" userId="f33af51d-6531-415e-883e-8115301a1310" providerId="ADAL" clId="{1ECA2CBF-795D-4604-A04F-CCC1B604384F}" dt="2022-04-12T01:36:34.851" v="782" actId="26606"/>
          <ac:spMkLst>
            <pc:docMk/>
            <pc:sldMk cId="3005101483" sldId="256"/>
            <ac:spMk id="177" creationId="{B998F233-1684-4EF1-9F9C-0F8EA27B0B7E}"/>
          </ac:spMkLst>
        </pc:spChg>
        <pc:spChg chg="add del">
          <ac:chgData name="Tony Anderson" userId="f33af51d-6531-415e-883e-8115301a1310" providerId="ADAL" clId="{1ECA2CBF-795D-4604-A04F-CCC1B604384F}" dt="2022-04-12T01:32:33.928" v="652" actId="26606"/>
          <ac:spMkLst>
            <pc:docMk/>
            <pc:sldMk cId="3005101483" sldId="256"/>
            <ac:spMk id="179" creationId="{90A7F83A-9728-4030-8E45-9ECF1ABCCC12}"/>
          </ac:spMkLst>
        </pc:spChg>
        <pc:spChg chg="add del">
          <ac:chgData name="Tony Anderson" userId="f33af51d-6531-415e-883e-8115301a1310" providerId="ADAL" clId="{1ECA2CBF-795D-4604-A04F-CCC1B604384F}" dt="2022-04-12T01:32:33.928" v="652" actId="26606"/>
          <ac:spMkLst>
            <pc:docMk/>
            <pc:sldMk cId="3005101483" sldId="256"/>
            <ac:spMk id="180" creationId="{A2B5CBEA-F125-49B6-8335-227C325B112B}"/>
          </ac:spMkLst>
        </pc:spChg>
        <pc:spChg chg="add del">
          <ac:chgData name="Tony Anderson" userId="f33af51d-6531-415e-883e-8115301a1310" providerId="ADAL" clId="{1ECA2CBF-795D-4604-A04F-CCC1B604384F}" dt="2022-04-12T01:32:33.928" v="652" actId="26606"/>
          <ac:spMkLst>
            <pc:docMk/>
            <pc:sldMk cId="3005101483" sldId="256"/>
            <ac:spMk id="181" creationId="{FEA9761C-7BB2-45E5-A5DB-A0B35362454A}"/>
          </ac:spMkLst>
        </pc:spChg>
        <pc:spChg chg="add del">
          <ac:chgData name="Tony Anderson" userId="f33af51d-6531-415e-883e-8115301a1310" providerId="ADAL" clId="{1ECA2CBF-795D-4604-A04F-CCC1B604384F}" dt="2022-04-12T01:32:33.928" v="652" actId="26606"/>
          <ac:spMkLst>
            <pc:docMk/>
            <pc:sldMk cId="3005101483" sldId="256"/>
            <ac:spMk id="182" creationId="{4D1A5E71-B6B6-486A-8CDC-C7ABD9B903F6}"/>
          </ac:spMkLst>
        </pc:spChg>
        <pc:spChg chg="add del">
          <ac:chgData name="Tony Anderson" userId="f33af51d-6531-415e-883e-8115301a1310" providerId="ADAL" clId="{1ECA2CBF-795D-4604-A04F-CCC1B604384F}" dt="2022-04-12T01:32:33.928" v="652" actId="26606"/>
          <ac:spMkLst>
            <pc:docMk/>
            <pc:sldMk cId="3005101483" sldId="256"/>
            <ac:spMk id="183" creationId="{8E44D629-6B8E-4D88-A77E-149C0ED03498}"/>
          </ac:spMkLst>
        </pc:spChg>
        <pc:spChg chg="add del">
          <ac:chgData name="Tony Anderson" userId="f33af51d-6531-415e-883e-8115301a1310" providerId="ADAL" clId="{1ECA2CBF-795D-4604-A04F-CCC1B604384F}" dt="2022-04-12T01:32:40.707" v="654" actId="26606"/>
          <ac:spMkLst>
            <pc:docMk/>
            <pc:sldMk cId="3005101483" sldId="256"/>
            <ac:spMk id="187" creationId="{8555C5B3-193A-4749-9AFD-682E53CDDE8F}"/>
          </ac:spMkLst>
        </pc:spChg>
        <pc:spChg chg="add del">
          <ac:chgData name="Tony Anderson" userId="f33af51d-6531-415e-883e-8115301a1310" providerId="ADAL" clId="{1ECA2CBF-795D-4604-A04F-CCC1B604384F}" dt="2022-04-12T01:32:40.707" v="654" actId="26606"/>
          <ac:spMkLst>
            <pc:docMk/>
            <pc:sldMk cId="3005101483" sldId="256"/>
            <ac:spMk id="188" creationId="{2EAE06A6-F76A-41C9-827A-C561B004485C}"/>
          </ac:spMkLst>
        </pc:spChg>
        <pc:spChg chg="add del">
          <ac:chgData name="Tony Anderson" userId="f33af51d-6531-415e-883e-8115301a1310" providerId="ADAL" clId="{1ECA2CBF-795D-4604-A04F-CCC1B604384F}" dt="2022-04-12T01:32:40.707" v="654" actId="26606"/>
          <ac:spMkLst>
            <pc:docMk/>
            <pc:sldMk cId="3005101483" sldId="256"/>
            <ac:spMk id="189" creationId="{89F9D4E8-0639-444B-949B-9518585061AF}"/>
          </ac:spMkLst>
        </pc:spChg>
        <pc:spChg chg="add del">
          <ac:chgData name="Tony Anderson" userId="f33af51d-6531-415e-883e-8115301a1310" providerId="ADAL" clId="{1ECA2CBF-795D-4604-A04F-CCC1B604384F}" dt="2022-04-12T01:32:40.707" v="654" actId="26606"/>
          <ac:spMkLst>
            <pc:docMk/>
            <pc:sldMk cId="3005101483" sldId="256"/>
            <ac:spMk id="190" creationId="{7E3DA7A2-ED70-4BBA-AB72-00AD461FA405}"/>
          </ac:spMkLst>
        </pc:spChg>
        <pc:spChg chg="add del">
          <ac:chgData name="Tony Anderson" userId="f33af51d-6531-415e-883e-8115301a1310" providerId="ADAL" clId="{1ECA2CBF-795D-4604-A04F-CCC1B604384F}" dt="2022-04-12T01:32:40.707" v="654" actId="26606"/>
          <ac:spMkLst>
            <pc:docMk/>
            <pc:sldMk cId="3005101483" sldId="256"/>
            <ac:spMk id="191" creationId="{FC485432-3647-4218-B5D3-15D3FA222B13}"/>
          </ac:spMkLst>
        </pc:spChg>
        <pc:spChg chg="add del">
          <ac:chgData name="Tony Anderson" userId="f33af51d-6531-415e-883e-8115301a1310" providerId="ADAL" clId="{1ECA2CBF-795D-4604-A04F-CCC1B604384F}" dt="2022-04-12T01:32:40.707" v="654" actId="26606"/>
          <ac:spMkLst>
            <pc:docMk/>
            <pc:sldMk cId="3005101483" sldId="256"/>
            <ac:spMk id="192" creationId="{F4AFDDCA-6ABA-4D23-8A5C-1BF0F4308148}"/>
          </ac:spMkLst>
        </pc:spChg>
        <pc:spChg chg="add del">
          <ac:chgData name="Tony Anderson" userId="f33af51d-6531-415e-883e-8115301a1310" providerId="ADAL" clId="{1ECA2CBF-795D-4604-A04F-CCC1B604384F}" dt="2022-04-12T01:38:14.833" v="814" actId="26606"/>
          <ac:spMkLst>
            <pc:docMk/>
            <pc:sldMk cId="3005101483" sldId="256"/>
            <ac:spMk id="193" creationId="{1ED8053C-AF28-403A-90F2-67A100EDECE4}"/>
          </ac:spMkLst>
        </pc:spChg>
        <pc:spChg chg="add del">
          <ac:chgData name="Tony Anderson" userId="f33af51d-6531-415e-883e-8115301a1310" providerId="ADAL" clId="{1ECA2CBF-795D-4604-A04F-CCC1B604384F}" dt="2022-04-12T01:32:54.962" v="656" actId="26606"/>
          <ac:spMkLst>
            <pc:docMk/>
            <pc:sldMk cId="3005101483" sldId="256"/>
            <ac:spMk id="194" creationId="{3A397E3E-B90C-4D82-BAAA-36F7AC6A4565}"/>
          </ac:spMkLst>
        </pc:spChg>
        <pc:spChg chg="add del">
          <ac:chgData name="Tony Anderson" userId="f33af51d-6531-415e-883e-8115301a1310" providerId="ADAL" clId="{1ECA2CBF-795D-4604-A04F-CCC1B604384F}" dt="2022-04-12T01:32:54.962" v="656" actId="26606"/>
          <ac:spMkLst>
            <pc:docMk/>
            <pc:sldMk cId="3005101483" sldId="256"/>
            <ac:spMk id="200" creationId="{90A7F83A-9728-4030-8E45-9ECF1ABCCC12}"/>
          </ac:spMkLst>
        </pc:spChg>
        <pc:spChg chg="add del">
          <ac:chgData name="Tony Anderson" userId="f33af51d-6531-415e-883e-8115301a1310" providerId="ADAL" clId="{1ECA2CBF-795D-4604-A04F-CCC1B604384F}" dt="2022-04-12T01:32:54.962" v="656" actId="26606"/>
          <ac:spMkLst>
            <pc:docMk/>
            <pc:sldMk cId="3005101483" sldId="256"/>
            <ac:spMk id="201" creationId="{A2B5CBEA-F125-49B6-8335-227C325B112B}"/>
          </ac:spMkLst>
        </pc:spChg>
        <pc:spChg chg="add del">
          <ac:chgData name="Tony Anderson" userId="f33af51d-6531-415e-883e-8115301a1310" providerId="ADAL" clId="{1ECA2CBF-795D-4604-A04F-CCC1B604384F}" dt="2022-04-12T01:32:54.962" v="656" actId="26606"/>
          <ac:spMkLst>
            <pc:docMk/>
            <pc:sldMk cId="3005101483" sldId="256"/>
            <ac:spMk id="202" creationId="{FEA9761C-7BB2-45E5-A5DB-A0B35362454A}"/>
          </ac:spMkLst>
        </pc:spChg>
        <pc:spChg chg="add del">
          <ac:chgData name="Tony Anderson" userId="f33af51d-6531-415e-883e-8115301a1310" providerId="ADAL" clId="{1ECA2CBF-795D-4604-A04F-CCC1B604384F}" dt="2022-04-12T01:32:54.962" v="656" actId="26606"/>
          <ac:spMkLst>
            <pc:docMk/>
            <pc:sldMk cId="3005101483" sldId="256"/>
            <ac:spMk id="203" creationId="{4D1A5E71-B6B6-486A-8CDC-C7ABD9B903F6}"/>
          </ac:spMkLst>
        </pc:spChg>
        <pc:spChg chg="add del">
          <ac:chgData name="Tony Anderson" userId="f33af51d-6531-415e-883e-8115301a1310" providerId="ADAL" clId="{1ECA2CBF-795D-4604-A04F-CCC1B604384F}" dt="2022-04-12T01:32:54.962" v="656" actId="26606"/>
          <ac:spMkLst>
            <pc:docMk/>
            <pc:sldMk cId="3005101483" sldId="256"/>
            <ac:spMk id="204" creationId="{8E44D629-6B8E-4D88-A77E-149C0ED03498}"/>
          </ac:spMkLst>
        </pc:spChg>
        <pc:spChg chg="add del">
          <ac:chgData name="Tony Anderson" userId="f33af51d-6531-415e-883e-8115301a1310" providerId="ADAL" clId="{1ECA2CBF-795D-4604-A04F-CCC1B604384F}" dt="2022-04-12T01:33:13.210" v="658" actId="26606"/>
          <ac:spMkLst>
            <pc:docMk/>
            <pc:sldMk cId="3005101483" sldId="256"/>
            <ac:spMk id="208" creationId="{347D6575-0B06-40B2-9D0F-298202F6BCAC}"/>
          </ac:spMkLst>
        </pc:spChg>
        <pc:spChg chg="add del">
          <ac:chgData name="Tony Anderson" userId="f33af51d-6531-415e-883e-8115301a1310" providerId="ADAL" clId="{1ECA2CBF-795D-4604-A04F-CCC1B604384F}" dt="2022-04-12T01:33:13.210" v="658" actId="26606"/>
          <ac:spMkLst>
            <pc:docMk/>
            <pc:sldMk cId="3005101483" sldId="256"/>
            <ac:spMk id="209" creationId="{E2B33195-5BCA-4BB7-A82D-6739522687DD}"/>
          </ac:spMkLst>
        </pc:spChg>
        <pc:spChg chg="add del">
          <ac:chgData name="Tony Anderson" userId="f33af51d-6531-415e-883e-8115301a1310" providerId="ADAL" clId="{1ECA2CBF-795D-4604-A04F-CCC1B604384F}" dt="2022-04-12T01:33:13.210" v="658" actId="26606"/>
          <ac:spMkLst>
            <pc:docMk/>
            <pc:sldMk cId="3005101483" sldId="256"/>
            <ac:spMk id="210" creationId="{CF8AD9F3-9AF6-494F-83A3-2F677563935C}"/>
          </ac:spMkLst>
        </pc:spChg>
        <pc:spChg chg="add del">
          <ac:chgData name="Tony Anderson" userId="f33af51d-6531-415e-883e-8115301a1310" providerId="ADAL" clId="{1ECA2CBF-795D-4604-A04F-CCC1B604384F}" dt="2022-04-12T01:33:13.210" v="658" actId="26606"/>
          <ac:spMkLst>
            <pc:docMk/>
            <pc:sldMk cId="3005101483" sldId="256"/>
            <ac:spMk id="211" creationId="{0DA5DB8B-7E5C-4ABC-8069-A9A8806F3976}"/>
          </ac:spMkLst>
        </pc:spChg>
        <pc:spChg chg="add del">
          <ac:chgData name="Tony Anderson" userId="f33af51d-6531-415e-883e-8115301a1310" providerId="ADAL" clId="{1ECA2CBF-795D-4604-A04F-CCC1B604384F}" dt="2022-04-12T01:33:17.730" v="660" actId="26606"/>
          <ac:spMkLst>
            <pc:docMk/>
            <pc:sldMk cId="3005101483" sldId="256"/>
            <ac:spMk id="213" creationId="{EF666E30-6F0A-449A-BEC2-DF59127354DF}"/>
          </ac:spMkLst>
        </pc:spChg>
        <pc:spChg chg="add del">
          <ac:chgData name="Tony Anderson" userId="f33af51d-6531-415e-883e-8115301a1310" providerId="ADAL" clId="{1ECA2CBF-795D-4604-A04F-CCC1B604384F}" dt="2022-04-12T01:33:17.730" v="660" actId="26606"/>
          <ac:spMkLst>
            <pc:docMk/>
            <pc:sldMk cId="3005101483" sldId="256"/>
            <ac:spMk id="214" creationId="{CE3C5560-7A9C-489F-9148-18C5E1D0F0B2}"/>
          </ac:spMkLst>
        </pc:spChg>
        <pc:spChg chg="add del">
          <ac:chgData name="Tony Anderson" userId="f33af51d-6531-415e-883e-8115301a1310" providerId="ADAL" clId="{1ECA2CBF-795D-4604-A04F-CCC1B604384F}" dt="2022-04-12T01:33:17.730" v="660" actId="26606"/>
          <ac:spMkLst>
            <pc:docMk/>
            <pc:sldMk cId="3005101483" sldId="256"/>
            <ac:spMk id="215" creationId="{C5CB530E-515E-412C-9DF1-5F8FFBD6F383}"/>
          </ac:spMkLst>
        </pc:spChg>
        <pc:spChg chg="add del">
          <ac:chgData name="Tony Anderson" userId="f33af51d-6531-415e-883e-8115301a1310" providerId="ADAL" clId="{1ECA2CBF-795D-4604-A04F-CCC1B604384F}" dt="2022-04-12T01:33:17.730" v="660" actId="26606"/>
          <ac:spMkLst>
            <pc:docMk/>
            <pc:sldMk cId="3005101483" sldId="256"/>
            <ac:spMk id="216" creationId="{712D4376-A578-4FF1-94FC-245E7A6A489F}"/>
          </ac:spMkLst>
        </pc:spChg>
        <pc:spChg chg="add del">
          <ac:chgData name="Tony Anderson" userId="f33af51d-6531-415e-883e-8115301a1310" providerId="ADAL" clId="{1ECA2CBF-795D-4604-A04F-CCC1B604384F}" dt="2022-04-12T01:33:17.730" v="660" actId="26606"/>
          <ac:spMkLst>
            <pc:docMk/>
            <pc:sldMk cId="3005101483" sldId="256"/>
            <ac:spMk id="217" creationId="{AEA7509D-F04F-40CB-A0B3-EEF16499CC9F}"/>
          </ac:spMkLst>
        </pc:spChg>
        <pc:spChg chg="add del">
          <ac:chgData name="Tony Anderson" userId="f33af51d-6531-415e-883e-8115301a1310" providerId="ADAL" clId="{1ECA2CBF-795D-4604-A04F-CCC1B604384F}" dt="2022-04-12T01:37:27.795" v="808" actId="26606"/>
          <ac:spMkLst>
            <pc:docMk/>
            <pc:sldMk cId="3005101483" sldId="256"/>
            <ac:spMk id="220" creationId="{20D5D19D-0789-4518-B5DC-D47ADF69D25A}"/>
          </ac:spMkLst>
        </pc:spChg>
        <pc:spChg chg="add del">
          <ac:chgData name="Tony Anderson" userId="f33af51d-6531-415e-883e-8115301a1310" providerId="ADAL" clId="{1ECA2CBF-795D-4604-A04F-CCC1B604384F}" dt="2022-04-12T01:35:55.808" v="774" actId="26606"/>
          <ac:spMkLst>
            <pc:docMk/>
            <pc:sldMk cId="3005101483" sldId="256"/>
            <ac:spMk id="224" creationId="{10BCDCE7-03A4-438B-9B4A-0F5E37C4C1AF}"/>
          </ac:spMkLst>
        </pc:spChg>
        <pc:spChg chg="add del">
          <ac:chgData name="Tony Anderson" userId="f33af51d-6531-415e-883e-8115301a1310" providerId="ADAL" clId="{1ECA2CBF-795D-4604-A04F-CCC1B604384F}" dt="2022-04-12T01:36:03.239" v="776" actId="26606"/>
          <ac:spMkLst>
            <pc:docMk/>
            <pc:sldMk cId="3005101483" sldId="256"/>
            <ac:spMk id="226" creationId="{521C4EA8-6B83-4338-913D-D75D3C4F34D6}"/>
          </ac:spMkLst>
        </pc:spChg>
        <pc:spChg chg="add del">
          <ac:chgData name="Tony Anderson" userId="f33af51d-6531-415e-883e-8115301a1310" providerId="ADAL" clId="{1ECA2CBF-795D-4604-A04F-CCC1B604384F}" dt="2022-04-12T01:36:03.239" v="776" actId="26606"/>
          <ac:spMkLst>
            <pc:docMk/>
            <pc:sldMk cId="3005101483" sldId="256"/>
            <ac:spMk id="228" creationId="{04357C93-F0CB-4A1C-8F77-4E9063789819}"/>
          </ac:spMkLst>
        </pc:spChg>
        <pc:spChg chg="add del">
          <ac:chgData name="Tony Anderson" userId="f33af51d-6531-415e-883e-8115301a1310" providerId="ADAL" clId="{1ECA2CBF-795D-4604-A04F-CCC1B604384F}" dt="2022-04-12T01:36:05.156" v="778" actId="26606"/>
          <ac:spMkLst>
            <pc:docMk/>
            <pc:sldMk cId="3005101483" sldId="256"/>
            <ac:spMk id="230" creationId="{9A1F4656-FFDA-4BA3-8516-90E58C01A500}"/>
          </ac:spMkLst>
        </pc:spChg>
        <pc:spChg chg="add del">
          <ac:chgData name="Tony Anderson" userId="f33af51d-6531-415e-883e-8115301a1310" providerId="ADAL" clId="{1ECA2CBF-795D-4604-A04F-CCC1B604384F}" dt="2022-04-12T01:36:34.851" v="782" actId="26606"/>
          <ac:spMkLst>
            <pc:docMk/>
            <pc:sldMk cId="3005101483" sldId="256"/>
            <ac:spMk id="234" creationId="{4D313860-A922-4FA4-B5E2-E8871F105E01}"/>
          </ac:spMkLst>
        </pc:spChg>
        <pc:spChg chg="add del">
          <ac:chgData name="Tony Anderson" userId="f33af51d-6531-415e-883e-8115301a1310" providerId="ADAL" clId="{1ECA2CBF-795D-4604-A04F-CCC1B604384F}" dt="2022-04-12T01:36:34.851" v="782" actId="26606"/>
          <ac:spMkLst>
            <pc:docMk/>
            <pc:sldMk cId="3005101483" sldId="256"/>
            <ac:spMk id="235" creationId="{6FD0FBFA-B43E-40C1-A6E4-B88234171E7A}"/>
          </ac:spMkLst>
        </pc:spChg>
        <pc:spChg chg="add del">
          <ac:chgData name="Tony Anderson" userId="f33af51d-6531-415e-883e-8115301a1310" providerId="ADAL" clId="{1ECA2CBF-795D-4604-A04F-CCC1B604384F}" dt="2022-04-12T01:36:34.851" v="782" actId="26606"/>
          <ac:spMkLst>
            <pc:docMk/>
            <pc:sldMk cId="3005101483" sldId="256"/>
            <ac:spMk id="237" creationId="{6802AE7A-B0C7-496D-940B-0E6C6ECC2B5B}"/>
          </ac:spMkLst>
        </pc:spChg>
        <pc:spChg chg="add del">
          <ac:chgData name="Tony Anderson" userId="f33af51d-6531-415e-883e-8115301a1310" providerId="ADAL" clId="{1ECA2CBF-795D-4604-A04F-CCC1B604384F}" dt="2022-04-12T01:36:34.851" v="782" actId="26606"/>
          <ac:spMkLst>
            <pc:docMk/>
            <pc:sldMk cId="3005101483" sldId="256"/>
            <ac:spMk id="238" creationId="{22DD1B47-C36B-4A09-A1B5-80A512623C09}"/>
          </ac:spMkLst>
        </pc:spChg>
        <pc:spChg chg="add del">
          <ac:chgData name="Tony Anderson" userId="f33af51d-6531-415e-883e-8115301a1310" providerId="ADAL" clId="{1ECA2CBF-795D-4604-A04F-CCC1B604384F}" dt="2022-04-12T01:36:34.851" v="782" actId="26606"/>
          <ac:spMkLst>
            <pc:docMk/>
            <pc:sldMk cId="3005101483" sldId="256"/>
            <ac:spMk id="239" creationId="{1A4A4089-D056-4220-9E48-9C1A6B506789}"/>
          </ac:spMkLst>
        </pc:spChg>
        <pc:spChg chg="add del">
          <ac:chgData name="Tony Anderson" userId="f33af51d-6531-415e-883e-8115301a1310" providerId="ADAL" clId="{1ECA2CBF-795D-4604-A04F-CCC1B604384F}" dt="2022-04-12T01:36:46.784" v="784" actId="26606"/>
          <ac:spMkLst>
            <pc:docMk/>
            <pc:sldMk cId="3005101483" sldId="256"/>
            <ac:spMk id="241" creationId="{521C4EA8-6B83-4338-913D-D75D3C4F34D6}"/>
          </ac:spMkLst>
        </pc:spChg>
        <pc:spChg chg="add del">
          <ac:chgData name="Tony Anderson" userId="f33af51d-6531-415e-883e-8115301a1310" providerId="ADAL" clId="{1ECA2CBF-795D-4604-A04F-CCC1B604384F}" dt="2022-04-12T01:36:46.784" v="784" actId="26606"/>
          <ac:spMkLst>
            <pc:docMk/>
            <pc:sldMk cId="3005101483" sldId="256"/>
            <ac:spMk id="244" creationId="{04357C93-F0CB-4A1C-8F77-4E9063789819}"/>
          </ac:spMkLst>
        </pc:spChg>
        <pc:spChg chg="add del">
          <ac:chgData name="Tony Anderson" userId="f33af51d-6531-415e-883e-8115301a1310" providerId="ADAL" clId="{1ECA2CBF-795D-4604-A04F-CCC1B604384F}" dt="2022-04-12T01:36:48.648" v="786" actId="26606"/>
          <ac:spMkLst>
            <pc:docMk/>
            <pc:sldMk cId="3005101483" sldId="256"/>
            <ac:spMk id="246" creationId="{FB5B0058-AF13-4859-B429-4EDDE2A26F7F}"/>
          </ac:spMkLst>
        </pc:spChg>
        <pc:spChg chg="add del">
          <ac:chgData name="Tony Anderson" userId="f33af51d-6531-415e-883e-8115301a1310" providerId="ADAL" clId="{1ECA2CBF-795D-4604-A04F-CCC1B604384F}" dt="2022-04-12T01:36:48.648" v="786" actId="26606"/>
          <ac:spMkLst>
            <pc:docMk/>
            <pc:sldMk cId="3005101483" sldId="256"/>
            <ac:spMk id="247" creationId="{0277405F-0B4F-4418-B773-1B38814125B6}"/>
          </ac:spMkLst>
        </pc:spChg>
        <pc:spChg chg="add del">
          <ac:chgData name="Tony Anderson" userId="f33af51d-6531-415e-883e-8115301a1310" providerId="ADAL" clId="{1ECA2CBF-795D-4604-A04F-CCC1B604384F}" dt="2022-04-12T01:36:52.776" v="788" actId="26606"/>
          <ac:spMkLst>
            <pc:docMk/>
            <pc:sldMk cId="3005101483" sldId="256"/>
            <ac:spMk id="249" creationId="{9A1F4656-FFDA-4BA3-8516-90E58C01A500}"/>
          </ac:spMkLst>
        </pc:spChg>
        <pc:spChg chg="add del">
          <ac:chgData name="Tony Anderson" userId="f33af51d-6531-415e-883e-8115301a1310" providerId="ADAL" clId="{1ECA2CBF-795D-4604-A04F-CCC1B604384F}" dt="2022-04-12T01:36:55.028" v="790" actId="26606"/>
          <ac:spMkLst>
            <pc:docMk/>
            <pc:sldMk cId="3005101483" sldId="256"/>
            <ac:spMk id="253" creationId="{521C4EA8-6B83-4338-913D-D75D3C4F34D6}"/>
          </ac:spMkLst>
        </pc:spChg>
        <pc:spChg chg="add del">
          <ac:chgData name="Tony Anderson" userId="f33af51d-6531-415e-883e-8115301a1310" providerId="ADAL" clId="{1ECA2CBF-795D-4604-A04F-CCC1B604384F}" dt="2022-04-12T01:36:55.028" v="790" actId="26606"/>
          <ac:spMkLst>
            <pc:docMk/>
            <pc:sldMk cId="3005101483" sldId="256"/>
            <ac:spMk id="257" creationId="{04357C93-F0CB-4A1C-8F77-4E9063789819}"/>
          </ac:spMkLst>
        </pc:spChg>
        <pc:spChg chg="add del">
          <ac:chgData name="Tony Anderson" userId="f33af51d-6531-415e-883e-8115301a1310" providerId="ADAL" clId="{1ECA2CBF-795D-4604-A04F-CCC1B604384F}" dt="2022-04-12T01:36:57.706" v="792" actId="26606"/>
          <ac:spMkLst>
            <pc:docMk/>
            <pc:sldMk cId="3005101483" sldId="256"/>
            <ac:spMk id="259" creationId="{1ED8053C-AF28-403A-90F2-67A100EDECE4}"/>
          </ac:spMkLst>
        </pc:spChg>
        <pc:spChg chg="add del">
          <ac:chgData name="Tony Anderson" userId="f33af51d-6531-415e-883e-8115301a1310" providerId="ADAL" clId="{1ECA2CBF-795D-4604-A04F-CCC1B604384F}" dt="2022-04-12T01:36:57.706" v="792" actId="26606"/>
          <ac:spMkLst>
            <pc:docMk/>
            <pc:sldMk cId="3005101483" sldId="256"/>
            <ac:spMk id="260" creationId="{10BCDCE7-03A4-438B-9B4A-0F5E37C4C1AF}"/>
          </ac:spMkLst>
        </pc:spChg>
        <pc:spChg chg="add del">
          <ac:chgData name="Tony Anderson" userId="f33af51d-6531-415e-883e-8115301a1310" providerId="ADAL" clId="{1ECA2CBF-795D-4604-A04F-CCC1B604384F}" dt="2022-04-12T01:36:59.762" v="795" actId="26606"/>
          <ac:spMkLst>
            <pc:docMk/>
            <pc:sldMk cId="3005101483" sldId="256"/>
            <ac:spMk id="263" creationId="{823AC064-BC96-4F32-8AE1-B2FD38754823}"/>
          </ac:spMkLst>
        </pc:spChg>
        <pc:spChg chg="add del">
          <ac:chgData name="Tony Anderson" userId="f33af51d-6531-415e-883e-8115301a1310" providerId="ADAL" clId="{1ECA2CBF-795D-4604-A04F-CCC1B604384F}" dt="2022-04-12T01:37:05.716" v="797" actId="26606"/>
          <ac:spMkLst>
            <pc:docMk/>
            <pc:sldMk cId="3005101483" sldId="256"/>
            <ac:spMk id="266" creationId="{08373A3F-54E0-424E-A84D-3522122109F4}"/>
          </ac:spMkLst>
        </pc:spChg>
        <pc:spChg chg="add del">
          <ac:chgData name="Tony Anderson" userId="f33af51d-6531-415e-883e-8115301a1310" providerId="ADAL" clId="{1ECA2CBF-795D-4604-A04F-CCC1B604384F}" dt="2022-04-12T01:37:07.538" v="799" actId="26606"/>
          <ac:spMkLst>
            <pc:docMk/>
            <pc:sldMk cId="3005101483" sldId="256"/>
            <ac:spMk id="280" creationId="{FB5B0058-AF13-4859-B429-4EDDE2A26F7F}"/>
          </ac:spMkLst>
        </pc:spChg>
        <pc:spChg chg="add del">
          <ac:chgData name="Tony Anderson" userId="f33af51d-6531-415e-883e-8115301a1310" providerId="ADAL" clId="{1ECA2CBF-795D-4604-A04F-CCC1B604384F}" dt="2022-04-12T01:37:07.538" v="799" actId="26606"/>
          <ac:spMkLst>
            <pc:docMk/>
            <pc:sldMk cId="3005101483" sldId="256"/>
            <ac:spMk id="281" creationId="{0277405F-0B4F-4418-B773-1B38814125B6}"/>
          </ac:spMkLst>
        </pc:spChg>
        <pc:spChg chg="add del">
          <ac:chgData name="Tony Anderson" userId="f33af51d-6531-415e-883e-8115301a1310" providerId="ADAL" clId="{1ECA2CBF-795D-4604-A04F-CCC1B604384F}" dt="2022-04-12T01:37:18.377" v="803" actId="26606"/>
          <ac:spMkLst>
            <pc:docMk/>
            <pc:sldMk cId="3005101483" sldId="256"/>
            <ac:spMk id="382" creationId="{489B7BFD-8F45-4093-AD9C-91B15B0503D9}"/>
          </ac:spMkLst>
        </pc:spChg>
        <pc:spChg chg="add del">
          <ac:chgData name="Tony Anderson" userId="f33af51d-6531-415e-883e-8115301a1310" providerId="ADAL" clId="{1ECA2CBF-795D-4604-A04F-CCC1B604384F}" dt="2022-04-12T01:37:18.377" v="803" actId="26606"/>
          <ac:spMkLst>
            <pc:docMk/>
            <pc:sldMk cId="3005101483" sldId="256"/>
            <ac:spMk id="385" creationId="{4D4C00DC-4DC6-4CD2-9E31-F17E6CEBC5A6}"/>
          </ac:spMkLst>
        </pc:spChg>
        <pc:spChg chg="add del">
          <ac:chgData name="Tony Anderson" userId="f33af51d-6531-415e-883e-8115301a1310" providerId="ADAL" clId="{1ECA2CBF-795D-4604-A04F-CCC1B604384F}" dt="2022-04-12T01:37:18.377" v="803" actId="26606"/>
          <ac:spMkLst>
            <pc:docMk/>
            <pc:sldMk cId="3005101483" sldId="256"/>
            <ac:spMk id="386" creationId="{F778F7C6-A4AB-4CBC-8CC6-19DF9EE963ED}"/>
          </ac:spMkLst>
        </pc:spChg>
        <pc:spChg chg="add del">
          <ac:chgData name="Tony Anderson" userId="f33af51d-6531-415e-883e-8115301a1310" providerId="ADAL" clId="{1ECA2CBF-795D-4604-A04F-CCC1B604384F}" dt="2022-04-12T01:37:27.795" v="807" actId="26606"/>
          <ac:spMkLst>
            <pc:docMk/>
            <pc:sldMk cId="3005101483" sldId="256"/>
            <ac:spMk id="432" creationId="{4D313860-A922-4FA4-B5E2-E8871F105E01}"/>
          </ac:spMkLst>
        </pc:spChg>
        <pc:spChg chg="add del">
          <ac:chgData name="Tony Anderson" userId="f33af51d-6531-415e-883e-8115301a1310" providerId="ADAL" clId="{1ECA2CBF-795D-4604-A04F-CCC1B604384F}" dt="2022-04-12T01:37:27.795" v="807" actId="26606"/>
          <ac:spMkLst>
            <pc:docMk/>
            <pc:sldMk cId="3005101483" sldId="256"/>
            <ac:spMk id="433" creationId="{6FD0FBFA-B43E-40C1-A6E4-B88234171E7A}"/>
          </ac:spMkLst>
        </pc:spChg>
        <pc:spChg chg="add del">
          <ac:chgData name="Tony Anderson" userId="f33af51d-6531-415e-883e-8115301a1310" providerId="ADAL" clId="{1ECA2CBF-795D-4604-A04F-CCC1B604384F}" dt="2022-04-12T01:37:27.795" v="807" actId="26606"/>
          <ac:spMkLst>
            <pc:docMk/>
            <pc:sldMk cId="3005101483" sldId="256"/>
            <ac:spMk id="434" creationId="{499ACE06-2742-4366-B8DD-B1D27F4F3E83}"/>
          </ac:spMkLst>
        </pc:spChg>
        <pc:spChg chg="add del">
          <ac:chgData name="Tony Anderson" userId="f33af51d-6531-415e-883e-8115301a1310" providerId="ADAL" clId="{1ECA2CBF-795D-4604-A04F-CCC1B604384F}" dt="2022-04-12T01:37:27.795" v="807" actId="26606"/>
          <ac:spMkLst>
            <pc:docMk/>
            <pc:sldMk cId="3005101483" sldId="256"/>
            <ac:spMk id="436" creationId="{6802AE7A-B0C7-496D-940B-0E6C6ECC2B5B}"/>
          </ac:spMkLst>
        </pc:spChg>
        <pc:spChg chg="add del">
          <ac:chgData name="Tony Anderson" userId="f33af51d-6531-415e-883e-8115301a1310" providerId="ADAL" clId="{1ECA2CBF-795D-4604-A04F-CCC1B604384F}" dt="2022-04-12T01:37:27.795" v="807" actId="26606"/>
          <ac:spMkLst>
            <pc:docMk/>
            <pc:sldMk cId="3005101483" sldId="256"/>
            <ac:spMk id="437" creationId="{22DD1B47-C36B-4A09-A1B5-80A512623C09}"/>
          </ac:spMkLst>
        </pc:spChg>
        <pc:spChg chg="add del">
          <ac:chgData name="Tony Anderson" userId="f33af51d-6531-415e-883e-8115301a1310" providerId="ADAL" clId="{1ECA2CBF-795D-4604-A04F-CCC1B604384F}" dt="2022-04-12T01:37:27.795" v="807" actId="26606"/>
          <ac:spMkLst>
            <pc:docMk/>
            <pc:sldMk cId="3005101483" sldId="256"/>
            <ac:spMk id="438" creationId="{7ECD5C35-80E8-449F-8C7F-64975DE63EC1}"/>
          </ac:spMkLst>
        </pc:spChg>
        <pc:spChg chg="add del">
          <ac:chgData name="Tony Anderson" userId="f33af51d-6531-415e-883e-8115301a1310" providerId="ADAL" clId="{1ECA2CBF-795D-4604-A04F-CCC1B604384F}" dt="2022-04-12T01:37:27.795" v="807" actId="26606"/>
          <ac:spMkLst>
            <pc:docMk/>
            <pc:sldMk cId="3005101483" sldId="256"/>
            <ac:spMk id="439" creationId="{B998F233-1684-4EF1-9F9C-0F8EA27B0B7E}"/>
          </ac:spMkLst>
        </pc:spChg>
        <pc:spChg chg="add del">
          <ac:chgData name="Tony Anderson" userId="f33af51d-6531-415e-883e-8115301a1310" providerId="ADAL" clId="{1ECA2CBF-795D-4604-A04F-CCC1B604384F}" dt="2022-04-12T01:37:27.795" v="807" actId="26606"/>
          <ac:spMkLst>
            <pc:docMk/>
            <pc:sldMk cId="3005101483" sldId="256"/>
            <ac:spMk id="440" creationId="{1A4A4089-D056-4220-9E48-9C1A6B506789}"/>
          </ac:spMkLst>
        </pc:spChg>
        <pc:spChg chg="add del">
          <ac:chgData name="Tony Anderson" userId="f33af51d-6531-415e-883e-8115301a1310" providerId="ADAL" clId="{1ECA2CBF-795D-4604-A04F-CCC1B604384F}" dt="2022-04-12T01:38:19.384" v="818" actId="26606"/>
          <ac:spMkLst>
            <pc:docMk/>
            <pc:sldMk cId="3005101483" sldId="256"/>
            <ac:spMk id="442" creationId="{9A1F4656-FFDA-4BA3-8516-90E58C01A500}"/>
          </ac:spMkLst>
        </pc:spChg>
        <pc:spChg chg="add del">
          <ac:chgData name="Tony Anderson" userId="f33af51d-6531-415e-883e-8115301a1310" providerId="ADAL" clId="{1ECA2CBF-795D-4604-A04F-CCC1B604384F}" dt="2022-04-12T01:38:14.833" v="814" actId="26606"/>
          <ac:spMkLst>
            <pc:docMk/>
            <pc:sldMk cId="3005101483" sldId="256"/>
            <ac:spMk id="446" creationId="{10BCDCE7-03A4-438B-9B4A-0F5E37C4C1AF}"/>
          </ac:spMkLst>
        </pc:spChg>
        <pc:spChg chg="add del">
          <ac:chgData name="Tony Anderson" userId="f33af51d-6531-415e-883e-8115301a1310" providerId="ADAL" clId="{1ECA2CBF-795D-4604-A04F-CCC1B604384F}" dt="2022-04-12T01:38:19.378" v="817" actId="26606"/>
          <ac:spMkLst>
            <pc:docMk/>
            <pc:sldMk cId="3005101483" sldId="256"/>
            <ac:spMk id="449" creationId="{823AC064-BC96-4F32-8AE1-B2FD38754823}"/>
          </ac:spMkLst>
        </pc:spChg>
        <pc:spChg chg="add del">
          <ac:chgData name="Tony Anderson" userId="f33af51d-6531-415e-883e-8115301a1310" providerId="ADAL" clId="{1ECA2CBF-795D-4604-A04F-CCC1B604384F}" dt="2022-04-12T01:38:40.633" v="822" actId="26606"/>
          <ac:spMkLst>
            <pc:docMk/>
            <pc:sldMk cId="3005101483" sldId="256"/>
            <ac:spMk id="451" creationId="{0DF69BD6-A832-49C4-B5FE-69CC90B74E47}"/>
          </ac:spMkLst>
        </pc:spChg>
        <pc:spChg chg="add del">
          <ac:chgData name="Tony Anderson" userId="f33af51d-6531-415e-883e-8115301a1310" providerId="ADAL" clId="{1ECA2CBF-795D-4604-A04F-CCC1B604384F}" dt="2022-04-12T01:41:11.650" v="849" actId="26606"/>
          <ac:spMkLst>
            <pc:docMk/>
            <pc:sldMk cId="3005101483" sldId="256"/>
            <ac:spMk id="455" creationId="{C497725C-6431-496A-B11C-691354780DCD}"/>
          </ac:spMkLst>
        </pc:spChg>
        <pc:spChg chg="add del">
          <ac:chgData name="Tony Anderson" userId="f33af51d-6531-415e-883e-8115301a1310" providerId="ADAL" clId="{1ECA2CBF-795D-4604-A04F-CCC1B604384F}" dt="2022-04-12T01:41:11.650" v="849" actId="26606"/>
          <ac:spMkLst>
            <pc:docMk/>
            <pc:sldMk cId="3005101483" sldId="256"/>
            <ac:spMk id="457" creationId="{B81933D1-5615-42C7-9C0B-4EB7105CCE2D}"/>
          </ac:spMkLst>
        </pc:spChg>
        <pc:spChg chg="add del">
          <ac:chgData name="Tony Anderson" userId="f33af51d-6531-415e-883e-8115301a1310" providerId="ADAL" clId="{1ECA2CBF-795D-4604-A04F-CCC1B604384F}" dt="2022-04-12T01:41:11.650" v="849" actId="26606"/>
          <ac:spMkLst>
            <pc:docMk/>
            <pc:sldMk cId="3005101483" sldId="256"/>
            <ac:spMk id="458" creationId="{B089A89A-1E9C-4761-9DFF-53C275FBF870}"/>
          </ac:spMkLst>
        </pc:spChg>
        <pc:spChg chg="add del">
          <ac:chgData name="Tony Anderson" userId="f33af51d-6531-415e-883e-8115301a1310" providerId="ADAL" clId="{1ECA2CBF-795D-4604-A04F-CCC1B604384F}" dt="2022-04-12T01:41:11.650" v="849" actId="26606"/>
          <ac:spMkLst>
            <pc:docMk/>
            <pc:sldMk cId="3005101483" sldId="256"/>
            <ac:spMk id="459" creationId="{19C9EAEA-39D0-4B0E-A0EB-51E7B26740B1}"/>
          </ac:spMkLst>
        </pc:spChg>
        <pc:spChg chg="add del">
          <ac:chgData name="Tony Anderson" userId="f33af51d-6531-415e-883e-8115301a1310" providerId="ADAL" clId="{1ECA2CBF-795D-4604-A04F-CCC1B604384F}" dt="2022-04-21T23:48:25.075" v="4176" actId="26606"/>
          <ac:spMkLst>
            <pc:docMk/>
            <pc:sldMk cId="3005101483" sldId="256"/>
            <ac:spMk id="461" creationId="{C497725C-6431-496A-B11C-691354780DCD}"/>
          </ac:spMkLst>
        </pc:spChg>
        <pc:spChg chg="add del">
          <ac:chgData name="Tony Anderson" userId="f33af51d-6531-415e-883e-8115301a1310" providerId="ADAL" clId="{1ECA2CBF-795D-4604-A04F-CCC1B604384F}" dt="2022-04-12T01:39:11.593" v="828" actId="26606"/>
          <ac:spMkLst>
            <pc:docMk/>
            <pc:sldMk cId="3005101483" sldId="256"/>
            <ac:spMk id="464" creationId="{D55CA618-78A6-47F6-B865-E9315164FB49}"/>
          </ac:spMkLst>
        </pc:spChg>
        <pc:spChg chg="add del">
          <ac:chgData name="Tony Anderson" userId="f33af51d-6531-415e-883e-8115301a1310" providerId="ADAL" clId="{1ECA2CBF-795D-4604-A04F-CCC1B604384F}" dt="2022-04-21T23:48:25.075" v="4176" actId="26606"/>
          <ac:spMkLst>
            <pc:docMk/>
            <pc:sldMk cId="3005101483" sldId="256"/>
            <ac:spMk id="468" creationId="{B81933D1-5615-42C7-9C0B-4EB7105CCE2D}"/>
          </ac:spMkLst>
        </pc:spChg>
        <pc:spChg chg="add del">
          <ac:chgData name="Tony Anderson" userId="f33af51d-6531-415e-883e-8115301a1310" providerId="ADAL" clId="{1ECA2CBF-795D-4604-A04F-CCC1B604384F}" dt="2022-04-12T01:39:14.537" v="830" actId="26606"/>
          <ac:spMkLst>
            <pc:docMk/>
            <pc:sldMk cId="3005101483" sldId="256"/>
            <ac:spMk id="469" creationId="{739781D0-5214-45B6-97A2-33F1F540A2CB}"/>
          </ac:spMkLst>
        </pc:spChg>
        <pc:spChg chg="add del">
          <ac:chgData name="Tony Anderson" userId="f33af51d-6531-415e-883e-8115301a1310" providerId="ADAL" clId="{1ECA2CBF-795D-4604-A04F-CCC1B604384F}" dt="2022-04-21T23:48:25.075" v="4176" actId="26606"/>
          <ac:spMkLst>
            <pc:docMk/>
            <pc:sldMk cId="3005101483" sldId="256"/>
            <ac:spMk id="471" creationId="{B089A89A-1E9C-4761-9DFF-53C275FBF870}"/>
          </ac:spMkLst>
        </pc:spChg>
        <pc:spChg chg="add del">
          <ac:chgData name="Tony Anderson" userId="f33af51d-6531-415e-883e-8115301a1310" providerId="ADAL" clId="{1ECA2CBF-795D-4604-A04F-CCC1B604384F}" dt="2022-04-21T23:48:25.075" v="4176" actId="26606"/>
          <ac:spMkLst>
            <pc:docMk/>
            <pc:sldMk cId="3005101483" sldId="256"/>
            <ac:spMk id="472" creationId="{19C9EAEA-39D0-4B0E-A0EB-51E7B26740B1}"/>
          </ac:spMkLst>
        </pc:spChg>
        <pc:spChg chg="add del">
          <ac:chgData name="Tony Anderson" userId="f33af51d-6531-415e-883e-8115301a1310" providerId="ADAL" clId="{1ECA2CBF-795D-4604-A04F-CCC1B604384F}" dt="2022-04-12T01:39:14.537" v="830" actId="26606"/>
          <ac:spMkLst>
            <pc:docMk/>
            <pc:sldMk cId="3005101483" sldId="256"/>
            <ac:spMk id="474" creationId="{E856C990-1500-4B50-B148-B7E1943FED81}"/>
          </ac:spMkLst>
        </pc:spChg>
        <pc:spChg chg="add del">
          <ac:chgData name="Tony Anderson" userId="f33af51d-6531-415e-883e-8115301a1310" providerId="ADAL" clId="{1ECA2CBF-795D-4604-A04F-CCC1B604384F}" dt="2022-04-12T01:39:14.537" v="830" actId="26606"/>
          <ac:spMkLst>
            <pc:docMk/>
            <pc:sldMk cId="3005101483" sldId="256"/>
            <ac:spMk id="475" creationId="{19C9EAEA-39D0-4B0E-A0EB-51E7B26740B1}"/>
          </ac:spMkLst>
        </pc:spChg>
        <pc:spChg chg="add del">
          <ac:chgData name="Tony Anderson" userId="f33af51d-6531-415e-883e-8115301a1310" providerId="ADAL" clId="{1ECA2CBF-795D-4604-A04F-CCC1B604384F}" dt="2022-04-21T23:47:55.764" v="4168" actId="26606"/>
          <ac:spMkLst>
            <pc:docMk/>
            <pc:sldMk cId="3005101483" sldId="256"/>
            <ac:spMk id="476" creationId="{71199D26-7D8F-4A64-BDBB-73AFABE144A7}"/>
          </ac:spMkLst>
        </pc:spChg>
        <pc:spChg chg="add del">
          <ac:chgData name="Tony Anderson" userId="f33af51d-6531-415e-883e-8115301a1310" providerId="ADAL" clId="{1ECA2CBF-795D-4604-A04F-CCC1B604384F}" dt="2022-04-12T01:40:03.893" v="832" actId="26606"/>
          <ac:spMkLst>
            <pc:docMk/>
            <pc:sldMk cId="3005101483" sldId="256"/>
            <ac:spMk id="477" creationId="{6A14B83C-B379-41FC-8327-600DA7EFD524}"/>
          </ac:spMkLst>
        </pc:spChg>
        <pc:spChg chg="add del">
          <ac:chgData name="Tony Anderson" userId="f33af51d-6531-415e-883e-8115301a1310" providerId="ADAL" clId="{1ECA2CBF-795D-4604-A04F-CCC1B604384F}" dt="2022-04-21T23:47:55.764" v="4168" actId="26606"/>
          <ac:spMkLst>
            <pc:docMk/>
            <pc:sldMk cId="3005101483" sldId="256"/>
            <ac:spMk id="479" creationId="{D7F2FAFA-4D50-41E7-9480-5BABA64EE9F4}"/>
          </ac:spMkLst>
        </pc:spChg>
        <pc:spChg chg="add del">
          <ac:chgData name="Tony Anderson" userId="f33af51d-6531-415e-883e-8115301a1310" providerId="ADAL" clId="{1ECA2CBF-795D-4604-A04F-CCC1B604384F}" dt="2022-04-21T23:48:05.134" v="4170" actId="26606"/>
          <ac:spMkLst>
            <pc:docMk/>
            <pc:sldMk cId="3005101483" sldId="256"/>
            <ac:spMk id="481" creationId="{91CFB3E7-D4A0-4ABF-9B0C-2FAEB8C15B84}"/>
          </ac:spMkLst>
        </pc:spChg>
        <pc:spChg chg="add del">
          <ac:chgData name="Tony Anderson" userId="f33af51d-6531-415e-883e-8115301a1310" providerId="ADAL" clId="{1ECA2CBF-795D-4604-A04F-CCC1B604384F}" dt="2022-04-12T01:40:07.654" v="834" actId="26606"/>
          <ac:spMkLst>
            <pc:docMk/>
            <pc:sldMk cId="3005101483" sldId="256"/>
            <ac:spMk id="482" creationId="{1ED8053C-AF28-403A-90F2-67A100EDECE4}"/>
          </ac:spMkLst>
        </pc:spChg>
        <pc:spChg chg="add del">
          <ac:chgData name="Tony Anderson" userId="f33af51d-6531-415e-883e-8115301a1310" providerId="ADAL" clId="{1ECA2CBF-795D-4604-A04F-CCC1B604384F}" dt="2022-04-12T01:40:07.654" v="834" actId="26606"/>
          <ac:spMkLst>
            <pc:docMk/>
            <pc:sldMk cId="3005101483" sldId="256"/>
            <ac:spMk id="483" creationId="{10BCDCE7-03A4-438B-9B4A-0F5E37C4C1AF}"/>
          </ac:spMkLst>
        </pc:spChg>
        <pc:spChg chg="add del">
          <ac:chgData name="Tony Anderson" userId="f33af51d-6531-415e-883e-8115301a1310" providerId="ADAL" clId="{1ECA2CBF-795D-4604-A04F-CCC1B604384F}" dt="2022-04-21T23:48:05.134" v="4170" actId="26606"/>
          <ac:spMkLst>
            <pc:docMk/>
            <pc:sldMk cId="3005101483" sldId="256"/>
            <ac:spMk id="484" creationId="{CE3C5560-7A9C-489F-9148-18C5E1D0F0B2}"/>
          </ac:spMkLst>
        </pc:spChg>
        <pc:spChg chg="add del">
          <ac:chgData name="Tony Anderson" userId="f33af51d-6531-415e-883e-8115301a1310" providerId="ADAL" clId="{1ECA2CBF-795D-4604-A04F-CCC1B604384F}" dt="2022-04-12T01:40:11.726" v="836" actId="26606"/>
          <ac:spMkLst>
            <pc:docMk/>
            <pc:sldMk cId="3005101483" sldId="256"/>
            <ac:spMk id="485" creationId="{FB33DC6A-1F1C-4A06-834E-CFF88F1C0BB9}"/>
          </ac:spMkLst>
        </pc:spChg>
        <pc:spChg chg="add del">
          <ac:chgData name="Tony Anderson" userId="f33af51d-6531-415e-883e-8115301a1310" providerId="ADAL" clId="{1ECA2CBF-795D-4604-A04F-CCC1B604384F}" dt="2022-04-12T01:40:11.726" v="836" actId="26606"/>
          <ac:spMkLst>
            <pc:docMk/>
            <pc:sldMk cId="3005101483" sldId="256"/>
            <ac:spMk id="486" creationId="{0FE1D5CF-87B8-4A8A-AD3C-01D06A60769B}"/>
          </ac:spMkLst>
        </pc:spChg>
        <pc:spChg chg="add del">
          <ac:chgData name="Tony Anderson" userId="f33af51d-6531-415e-883e-8115301a1310" providerId="ADAL" clId="{1ECA2CBF-795D-4604-A04F-CCC1B604384F}" dt="2022-04-12T01:40:11.726" v="836" actId="26606"/>
          <ac:spMkLst>
            <pc:docMk/>
            <pc:sldMk cId="3005101483" sldId="256"/>
            <ac:spMk id="487" creationId="{60926200-45C2-41E9-839F-31CD5FE4CD59}"/>
          </ac:spMkLst>
        </pc:spChg>
        <pc:spChg chg="add del">
          <ac:chgData name="Tony Anderson" userId="f33af51d-6531-415e-883e-8115301a1310" providerId="ADAL" clId="{1ECA2CBF-795D-4604-A04F-CCC1B604384F}" dt="2022-04-12T01:40:11.726" v="836" actId="26606"/>
          <ac:spMkLst>
            <pc:docMk/>
            <pc:sldMk cId="3005101483" sldId="256"/>
            <ac:spMk id="488" creationId="{AF2F604E-43BE-4DC3-B983-E071523364F8}"/>
          </ac:spMkLst>
        </pc:spChg>
        <pc:spChg chg="add del">
          <ac:chgData name="Tony Anderson" userId="f33af51d-6531-415e-883e-8115301a1310" providerId="ADAL" clId="{1ECA2CBF-795D-4604-A04F-CCC1B604384F}" dt="2022-04-12T01:40:11.726" v="836" actId="26606"/>
          <ac:spMkLst>
            <pc:docMk/>
            <pc:sldMk cId="3005101483" sldId="256"/>
            <ac:spMk id="489" creationId="{08C9B587-E65E-4B52-B37C-ABEBB6E87928}"/>
          </ac:spMkLst>
        </pc:spChg>
        <pc:spChg chg="add del">
          <ac:chgData name="Tony Anderson" userId="f33af51d-6531-415e-883e-8115301a1310" providerId="ADAL" clId="{1ECA2CBF-795D-4604-A04F-CCC1B604384F}" dt="2022-04-21T23:48:12.321" v="4172" actId="26606"/>
          <ac:spMkLst>
            <pc:docMk/>
            <pc:sldMk cId="3005101483" sldId="256"/>
            <ac:spMk id="490" creationId="{C1A1C5D3-C053-4EE9-BE1A-419B6E27CCAE}"/>
          </ac:spMkLst>
        </pc:spChg>
        <pc:spChg chg="add del">
          <ac:chgData name="Tony Anderson" userId="f33af51d-6531-415e-883e-8115301a1310" providerId="ADAL" clId="{1ECA2CBF-795D-4604-A04F-CCC1B604384F}" dt="2022-04-12T01:40:18.990" v="838" actId="26606"/>
          <ac:spMkLst>
            <pc:docMk/>
            <pc:sldMk cId="3005101483" sldId="256"/>
            <ac:spMk id="491" creationId="{0DF69BD6-A832-49C4-B5FE-69CC90B74E47}"/>
          </ac:spMkLst>
        </pc:spChg>
        <pc:spChg chg="add del">
          <ac:chgData name="Tony Anderson" userId="f33af51d-6531-415e-883e-8115301a1310" providerId="ADAL" clId="{1ECA2CBF-795D-4604-A04F-CCC1B604384F}" dt="2022-04-21T23:48:12.321" v="4172" actId="26606"/>
          <ac:spMkLst>
            <pc:docMk/>
            <pc:sldMk cId="3005101483" sldId="256"/>
            <ac:spMk id="493" creationId="{A3473CF9-37EB-43E7-89EF-D2D1C53D1DAC}"/>
          </ac:spMkLst>
        </pc:spChg>
        <pc:spChg chg="add del">
          <ac:chgData name="Tony Anderson" userId="f33af51d-6531-415e-883e-8115301a1310" providerId="ADAL" clId="{1ECA2CBF-795D-4604-A04F-CCC1B604384F}" dt="2022-04-21T23:48:12.321" v="4172" actId="26606"/>
          <ac:spMkLst>
            <pc:docMk/>
            <pc:sldMk cId="3005101483" sldId="256"/>
            <ac:spMk id="494" creationId="{586B4EF9-43BA-4655-A6FF-1D8E21574C95}"/>
          </ac:spMkLst>
        </pc:spChg>
        <pc:spChg chg="add del">
          <ac:chgData name="Tony Anderson" userId="f33af51d-6531-415e-883e-8115301a1310" providerId="ADAL" clId="{1ECA2CBF-795D-4604-A04F-CCC1B604384F}" dt="2022-04-12T01:40:27.348" v="841" actId="26606"/>
          <ac:spMkLst>
            <pc:docMk/>
            <pc:sldMk cId="3005101483" sldId="256"/>
            <ac:spMk id="496" creationId="{D55CA618-78A6-47F6-B865-E9315164FB49}"/>
          </ac:spMkLst>
        </pc:spChg>
        <pc:spChg chg="add del">
          <ac:chgData name="Tony Anderson" userId="f33af51d-6531-415e-883e-8115301a1310" providerId="ADAL" clId="{1ECA2CBF-795D-4604-A04F-CCC1B604384F}" dt="2022-04-21T23:48:17.820" v="4174" actId="26606"/>
          <ac:spMkLst>
            <pc:docMk/>
            <pc:sldMk cId="3005101483" sldId="256"/>
            <ac:spMk id="498" creationId="{71199D26-7D8F-4A64-BDBB-73AFABE144A7}"/>
          </ac:spMkLst>
        </pc:spChg>
        <pc:spChg chg="add del">
          <ac:chgData name="Tony Anderson" userId="f33af51d-6531-415e-883e-8115301a1310" providerId="ADAL" clId="{1ECA2CBF-795D-4604-A04F-CCC1B604384F}" dt="2022-04-21T23:48:17.820" v="4174" actId="26606"/>
          <ac:spMkLst>
            <pc:docMk/>
            <pc:sldMk cId="3005101483" sldId="256"/>
            <ac:spMk id="499" creationId="{D7F2FAFA-4D50-41E7-9480-5BABA64EE9F4}"/>
          </ac:spMkLst>
        </pc:spChg>
        <pc:spChg chg="add del">
          <ac:chgData name="Tony Anderson" userId="f33af51d-6531-415e-883e-8115301a1310" providerId="ADAL" clId="{1ECA2CBF-795D-4604-A04F-CCC1B604384F}" dt="2022-04-12T01:40:27.348" v="841" actId="26606"/>
          <ac:spMkLst>
            <pc:docMk/>
            <pc:sldMk cId="3005101483" sldId="256"/>
            <ac:spMk id="500" creationId="{8ED94938-268E-4C0A-A08A-B3980C78BAEB}"/>
          </ac:spMkLst>
        </pc:spChg>
        <pc:spChg chg="add del">
          <ac:chgData name="Tony Anderson" userId="f33af51d-6531-415e-883e-8115301a1310" providerId="ADAL" clId="{1ECA2CBF-795D-4604-A04F-CCC1B604384F}" dt="2022-04-21T23:48:25.075" v="4176" actId="26606"/>
          <ac:spMkLst>
            <pc:docMk/>
            <pc:sldMk cId="3005101483" sldId="256"/>
            <ac:spMk id="501" creationId="{4D313860-A922-4FA4-B5E2-E8871F105E01}"/>
          </ac:spMkLst>
        </pc:spChg>
        <pc:spChg chg="add del">
          <ac:chgData name="Tony Anderson" userId="f33af51d-6531-415e-883e-8115301a1310" providerId="ADAL" clId="{1ECA2CBF-795D-4604-A04F-CCC1B604384F}" dt="2022-04-12T01:40:31.786" v="843" actId="26606"/>
          <ac:spMkLst>
            <pc:docMk/>
            <pc:sldMk cId="3005101483" sldId="256"/>
            <ac:spMk id="502" creationId="{24747089-0322-4B03-B224-817DD4C8B708}"/>
          </ac:spMkLst>
        </pc:spChg>
        <pc:spChg chg="add del">
          <ac:chgData name="Tony Anderson" userId="f33af51d-6531-415e-883e-8115301a1310" providerId="ADAL" clId="{1ECA2CBF-795D-4604-A04F-CCC1B604384F}" dt="2022-04-12T01:40:31.786" v="843" actId="26606"/>
          <ac:spMkLst>
            <pc:docMk/>
            <pc:sldMk cId="3005101483" sldId="256"/>
            <ac:spMk id="503" creationId="{7228512D-3055-4911-A4D1-4A084C9C4201}"/>
          </ac:spMkLst>
        </pc:spChg>
        <pc:spChg chg="add del">
          <ac:chgData name="Tony Anderson" userId="f33af51d-6531-415e-883e-8115301a1310" providerId="ADAL" clId="{1ECA2CBF-795D-4604-A04F-CCC1B604384F}" dt="2022-04-12T01:40:31.786" v="843" actId="26606"/>
          <ac:spMkLst>
            <pc:docMk/>
            <pc:sldMk cId="3005101483" sldId="256"/>
            <ac:spMk id="504" creationId="{3C98C7BF-70D9-4D19-BD2D-D808991FDF60}"/>
          </ac:spMkLst>
        </pc:spChg>
        <pc:spChg chg="add del">
          <ac:chgData name="Tony Anderson" userId="f33af51d-6531-415e-883e-8115301a1310" providerId="ADAL" clId="{1ECA2CBF-795D-4604-A04F-CCC1B604384F}" dt="2022-04-12T01:40:31.786" v="843" actId="26606"/>
          <ac:spMkLst>
            <pc:docMk/>
            <pc:sldMk cId="3005101483" sldId="256"/>
            <ac:spMk id="505" creationId="{B497CCB5-5FC2-473C-AFCC-2430CEF1DF71}"/>
          </ac:spMkLst>
        </pc:spChg>
        <pc:spChg chg="add del">
          <ac:chgData name="Tony Anderson" userId="f33af51d-6531-415e-883e-8115301a1310" providerId="ADAL" clId="{1ECA2CBF-795D-4604-A04F-CCC1B604384F}" dt="2022-04-12T01:40:31.786" v="843" actId="26606"/>
          <ac:spMkLst>
            <pc:docMk/>
            <pc:sldMk cId="3005101483" sldId="256"/>
            <ac:spMk id="506" creationId="{599C8C75-BFDF-44E7-A028-EEB5EDD58817}"/>
          </ac:spMkLst>
        </pc:spChg>
        <pc:spChg chg="add del">
          <ac:chgData name="Tony Anderson" userId="f33af51d-6531-415e-883e-8115301a1310" providerId="ADAL" clId="{1ECA2CBF-795D-4604-A04F-CCC1B604384F}" dt="2022-04-12T01:40:31.786" v="843" actId="26606"/>
          <ac:spMkLst>
            <pc:docMk/>
            <pc:sldMk cId="3005101483" sldId="256"/>
            <ac:spMk id="507" creationId="{FFD685C2-1A84-41DE-BFA0-0A068F83D2D2}"/>
          </ac:spMkLst>
        </pc:spChg>
        <pc:spChg chg="add del">
          <ac:chgData name="Tony Anderson" userId="f33af51d-6531-415e-883e-8115301a1310" providerId="ADAL" clId="{1ECA2CBF-795D-4604-A04F-CCC1B604384F}" dt="2022-04-21T23:48:25.075" v="4176" actId="26606"/>
          <ac:spMkLst>
            <pc:docMk/>
            <pc:sldMk cId="3005101483" sldId="256"/>
            <ac:spMk id="508" creationId="{6FD0FBFA-B43E-40C1-A6E4-B88234171E7A}"/>
          </ac:spMkLst>
        </pc:spChg>
        <pc:spChg chg="add del">
          <ac:chgData name="Tony Anderson" userId="f33af51d-6531-415e-883e-8115301a1310" providerId="ADAL" clId="{1ECA2CBF-795D-4604-A04F-CCC1B604384F}" dt="2022-04-12T01:41:07.010" v="845" actId="26606"/>
          <ac:spMkLst>
            <pc:docMk/>
            <pc:sldMk cId="3005101483" sldId="256"/>
            <ac:spMk id="509" creationId="{E2EB7817-E168-4C54-A112-A79DDCDB3008}"/>
          </ac:spMkLst>
        </pc:spChg>
        <pc:spChg chg="add del">
          <ac:chgData name="Tony Anderson" userId="f33af51d-6531-415e-883e-8115301a1310" providerId="ADAL" clId="{1ECA2CBF-795D-4604-A04F-CCC1B604384F}" dt="2022-04-12T01:41:07.010" v="845" actId="26606"/>
          <ac:spMkLst>
            <pc:docMk/>
            <pc:sldMk cId="3005101483" sldId="256"/>
            <ac:spMk id="510" creationId="{8358AEE7-96E5-490E-93E2-263A0D51B1AA}"/>
          </ac:spMkLst>
        </pc:spChg>
        <pc:spChg chg="add del">
          <ac:chgData name="Tony Anderson" userId="f33af51d-6531-415e-883e-8115301a1310" providerId="ADAL" clId="{1ECA2CBF-795D-4604-A04F-CCC1B604384F}" dt="2022-04-21T23:48:25.075" v="4176" actId="26606"/>
          <ac:spMkLst>
            <pc:docMk/>
            <pc:sldMk cId="3005101483" sldId="256"/>
            <ac:spMk id="511" creationId="{499ACE06-2742-4366-B8DD-B1D27F4F3E83}"/>
          </ac:spMkLst>
        </pc:spChg>
        <pc:spChg chg="add del">
          <ac:chgData name="Tony Anderson" userId="f33af51d-6531-415e-883e-8115301a1310" providerId="ADAL" clId="{1ECA2CBF-795D-4604-A04F-CCC1B604384F}" dt="2022-04-21T23:48:25.075" v="4176" actId="26606"/>
          <ac:spMkLst>
            <pc:docMk/>
            <pc:sldMk cId="3005101483" sldId="256"/>
            <ac:spMk id="512" creationId="{6802AE7A-B0C7-496D-940B-0E6C6ECC2B5B}"/>
          </ac:spMkLst>
        </pc:spChg>
        <pc:spChg chg="add del">
          <ac:chgData name="Tony Anderson" userId="f33af51d-6531-415e-883e-8115301a1310" providerId="ADAL" clId="{1ECA2CBF-795D-4604-A04F-CCC1B604384F}" dt="2022-04-21T23:48:25.075" v="4176" actId="26606"/>
          <ac:spMkLst>
            <pc:docMk/>
            <pc:sldMk cId="3005101483" sldId="256"/>
            <ac:spMk id="513" creationId="{22DD1B47-C36B-4A09-A1B5-80A512623C09}"/>
          </ac:spMkLst>
        </pc:spChg>
        <pc:spChg chg="add del">
          <ac:chgData name="Tony Anderson" userId="f33af51d-6531-415e-883e-8115301a1310" providerId="ADAL" clId="{1ECA2CBF-795D-4604-A04F-CCC1B604384F}" dt="2022-04-21T23:48:25.075" v="4176" actId="26606"/>
          <ac:spMkLst>
            <pc:docMk/>
            <pc:sldMk cId="3005101483" sldId="256"/>
            <ac:spMk id="514" creationId="{7ECD5C35-80E8-449F-8C7F-64975DE63EC1}"/>
          </ac:spMkLst>
        </pc:spChg>
        <pc:grpChg chg="add del">
          <ac:chgData name="Tony Anderson" userId="f33af51d-6531-415e-883e-8115301a1310" providerId="ADAL" clId="{1ECA2CBF-795D-4604-A04F-CCC1B604384F}" dt="2022-04-12T01:28:38.916" v="588" actId="26606"/>
          <ac:grpSpMkLst>
            <pc:docMk/>
            <pc:sldMk cId="3005101483" sldId="256"/>
            <ac:grpSpMk id="44" creationId="{5499343D-E927-41D0-B997-E44A300C68D8}"/>
          </ac:grpSpMkLst>
        </pc:grpChg>
        <pc:grpChg chg="add del">
          <ac:chgData name="Tony Anderson" userId="f33af51d-6531-415e-883e-8115301a1310" providerId="ADAL" clId="{1ECA2CBF-795D-4604-A04F-CCC1B604384F}" dt="2022-04-12T01:28:38.916" v="588" actId="26606"/>
          <ac:grpSpMkLst>
            <pc:docMk/>
            <pc:sldMk cId="3005101483" sldId="256"/>
            <ac:grpSpMk id="47" creationId="{0F0C2E5D-B08F-4A99-9D15-59D33148FE02}"/>
          </ac:grpSpMkLst>
        </pc:grpChg>
        <pc:grpChg chg="add del">
          <ac:chgData name="Tony Anderson" userId="f33af51d-6531-415e-883e-8115301a1310" providerId="ADAL" clId="{1ECA2CBF-795D-4604-A04F-CCC1B604384F}" dt="2022-04-12T01:28:38.916" v="588" actId="26606"/>
          <ac:grpSpMkLst>
            <pc:docMk/>
            <pc:sldMk cId="3005101483" sldId="256"/>
            <ac:grpSpMk id="58" creationId="{FB9739EB-7F66-433D-841F-AB3CD18700B7}"/>
          </ac:grpSpMkLst>
        </pc:grpChg>
        <pc:grpChg chg="add del">
          <ac:chgData name="Tony Anderson" userId="f33af51d-6531-415e-883e-8115301a1310" providerId="ADAL" clId="{1ECA2CBF-795D-4604-A04F-CCC1B604384F}" dt="2022-04-12T01:28:38.916" v="588" actId="26606"/>
          <ac:grpSpMkLst>
            <pc:docMk/>
            <pc:sldMk cId="3005101483" sldId="256"/>
            <ac:grpSpMk id="65" creationId="{8B6BCBAB-41A5-4D6D-8C9B-55E3AA6FCC21}"/>
          </ac:grpSpMkLst>
        </pc:grpChg>
        <pc:grpChg chg="add del">
          <ac:chgData name="Tony Anderson" userId="f33af51d-6531-415e-883e-8115301a1310" providerId="ADAL" clId="{1ECA2CBF-795D-4604-A04F-CCC1B604384F}" dt="2022-04-12T01:41:11.650" v="849" actId="26606"/>
          <ac:grpSpMkLst>
            <pc:docMk/>
            <pc:sldMk cId="3005101483" sldId="256"/>
            <ac:grpSpMk id="77" creationId="{032D8612-31EB-44CF-A1D0-14FD4C705424}"/>
          </ac:grpSpMkLst>
        </pc:grpChg>
        <pc:grpChg chg="add del">
          <ac:chgData name="Tony Anderson" userId="f33af51d-6531-415e-883e-8115301a1310" providerId="ADAL" clId="{1ECA2CBF-795D-4604-A04F-CCC1B604384F}" dt="2022-04-12T01:39:09.225" v="825" actId="26606"/>
          <ac:grpSpMkLst>
            <pc:docMk/>
            <pc:sldMk cId="3005101483" sldId="256"/>
            <ac:grpSpMk id="85" creationId="{CB018903-3549-4A3B-A9DF-B26757CAA9C6}"/>
          </ac:grpSpMkLst>
        </pc:grpChg>
        <pc:grpChg chg="add del">
          <ac:chgData name="Tony Anderson" userId="f33af51d-6531-415e-883e-8115301a1310" providerId="ADAL" clId="{1ECA2CBF-795D-4604-A04F-CCC1B604384F}" dt="2022-04-21T23:48:05.134" v="4170" actId="26606"/>
          <ac:grpSpMkLst>
            <pc:docMk/>
            <pc:sldMk cId="3005101483" sldId="256"/>
            <ac:grpSpMk id="97" creationId="{D17F93EC-7EAE-49FF-879E-66628D423283}"/>
          </ac:grpSpMkLst>
        </pc:grpChg>
        <pc:grpChg chg="add del">
          <ac:chgData name="Tony Anderson" userId="f33af51d-6531-415e-883e-8115301a1310" providerId="ADAL" clId="{1ECA2CBF-795D-4604-A04F-CCC1B604384F}" dt="2022-04-12T01:31:50.523" v="638" actId="26606"/>
          <ac:grpSpMkLst>
            <pc:docMk/>
            <pc:sldMk cId="3005101483" sldId="256"/>
            <ac:grpSpMk id="112" creationId="{0F0C2E5D-B08F-4A99-9D15-59D33148FE02}"/>
          </ac:grpSpMkLst>
        </pc:grpChg>
        <pc:grpChg chg="add del">
          <ac:chgData name="Tony Anderson" userId="f33af51d-6531-415e-883e-8115301a1310" providerId="ADAL" clId="{1ECA2CBF-795D-4604-A04F-CCC1B604384F}" dt="2022-04-12T01:31:50.523" v="638" actId="26606"/>
          <ac:grpSpMkLst>
            <pc:docMk/>
            <pc:sldMk cId="3005101483" sldId="256"/>
            <ac:grpSpMk id="120" creationId="{5499343D-E927-41D0-B997-E44A300C68D8}"/>
          </ac:grpSpMkLst>
        </pc:grpChg>
        <pc:grpChg chg="add del">
          <ac:chgData name="Tony Anderson" userId="f33af51d-6531-415e-883e-8115301a1310" providerId="ADAL" clId="{1ECA2CBF-795D-4604-A04F-CCC1B604384F}" dt="2022-04-12T01:31:50.523" v="638" actId="26606"/>
          <ac:grpSpMkLst>
            <pc:docMk/>
            <pc:sldMk cId="3005101483" sldId="256"/>
            <ac:grpSpMk id="134" creationId="{FB9739EB-7F66-433D-841F-AB3CD18700B7}"/>
          </ac:grpSpMkLst>
        </pc:grpChg>
        <pc:grpChg chg="add del">
          <ac:chgData name="Tony Anderson" userId="f33af51d-6531-415e-883e-8115301a1310" providerId="ADAL" clId="{1ECA2CBF-795D-4604-A04F-CCC1B604384F}" dt="2022-04-12T01:31:50.523" v="638" actId="26606"/>
          <ac:grpSpMkLst>
            <pc:docMk/>
            <pc:sldMk cId="3005101483" sldId="256"/>
            <ac:grpSpMk id="141" creationId="{8B6BCBAB-41A5-4D6D-8C9B-55E3AA6FCC21}"/>
          </ac:grpSpMkLst>
        </pc:grpChg>
        <pc:grpChg chg="add del">
          <ac:chgData name="Tony Anderson" userId="f33af51d-6531-415e-883e-8115301a1310" providerId="ADAL" clId="{1ECA2CBF-795D-4604-A04F-CCC1B604384F}" dt="2022-04-12T01:31:54.224" v="640" actId="26606"/>
          <ac:grpSpMkLst>
            <pc:docMk/>
            <pc:sldMk cId="3005101483" sldId="256"/>
            <ac:grpSpMk id="149" creationId="{9523617D-D84A-4054-95AA-9F89131D5FBB}"/>
          </ac:grpSpMkLst>
        </pc:grpChg>
        <pc:grpChg chg="add del">
          <ac:chgData name="Tony Anderson" userId="f33af51d-6531-415e-883e-8115301a1310" providerId="ADAL" clId="{1ECA2CBF-795D-4604-A04F-CCC1B604384F}" dt="2022-04-12T01:32:21.901" v="648" actId="26606"/>
          <ac:grpSpMkLst>
            <pc:docMk/>
            <pc:sldMk cId="3005101483" sldId="256"/>
            <ac:grpSpMk id="162" creationId="{B2EBBF56-923D-48A7-9F8F-86E33CFA3EF9}"/>
          </ac:grpSpMkLst>
        </pc:grpChg>
        <pc:grpChg chg="add del">
          <ac:chgData name="Tony Anderson" userId="f33af51d-6531-415e-883e-8115301a1310" providerId="ADAL" clId="{1ECA2CBF-795D-4604-A04F-CCC1B604384F}" dt="2022-04-12T01:32:21.901" v="648" actId="26606"/>
          <ac:grpSpMkLst>
            <pc:docMk/>
            <pc:sldMk cId="3005101483" sldId="256"/>
            <ac:grpSpMk id="165" creationId="{FB9739EB-7F66-433D-841F-AB3CD18700B7}"/>
          </ac:grpSpMkLst>
        </pc:grpChg>
        <pc:grpChg chg="add del">
          <ac:chgData name="Tony Anderson" userId="f33af51d-6531-415e-883e-8115301a1310" providerId="ADAL" clId="{1ECA2CBF-795D-4604-A04F-CCC1B604384F}" dt="2022-04-12T01:32:33.928" v="652" actId="26606"/>
          <ac:grpSpMkLst>
            <pc:docMk/>
            <pc:sldMk cId="3005101483" sldId="256"/>
            <ac:grpSpMk id="174" creationId="{0F0C2E5D-B08F-4A99-9D15-59D33148FE02}"/>
          </ac:grpSpMkLst>
        </pc:grpChg>
        <pc:grpChg chg="add del">
          <ac:chgData name="Tony Anderson" userId="f33af51d-6531-415e-883e-8115301a1310" providerId="ADAL" clId="{1ECA2CBF-795D-4604-A04F-CCC1B604384F}" dt="2022-04-12T01:32:33.928" v="652" actId="26606"/>
          <ac:grpSpMkLst>
            <pc:docMk/>
            <pc:sldMk cId="3005101483" sldId="256"/>
            <ac:grpSpMk id="178" creationId="{5499343D-E927-41D0-B997-E44A300C68D8}"/>
          </ac:grpSpMkLst>
        </pc:grpChg>
        <pc:grpChg chg="add del">
          <ac:chgData name="Tony Anderson" userId="f33af51d-6531-415e-883e-8115301a1310" providerId="ADAL" clId="{1ECA2CBF-795D-4604-A04F-CCC1B604384F}" dt="2022-04-12T01:32:33.928" v="652" actId="26606"/>
          <ac:grpSpMkLst>
            <pc:docMk/>
            <pc:sldMk cId="3005101483" sldId="256"/>
            <ac:grpSpMk id="184" creationId="{FB9739EB-7F66-433D-841F-AB3CD18700B7}"/>
          </ac:grpSpMkLst>
        </pc:grpChg>
        <pc:grpChg chg="add del">
          <ac:chgData name="Tony Anderson" userId="f33af51d-6531-415e-883e-8115301a1310" providerId="ADAL" clId="{1ECA2CBF-795D-4604-A04F-CCC1B604384F}" dt="2022-04-12T01:32:33.928" v="652" actId="26606"/>
          <ac:grpSpMkLst>
            <pc:docMk/>
            <pc:sldMk cId="3005101483" sldId="256"/>
            <ac:grpSpMk id="185" creationId="{8B6BCBAB-41A5-4D6D-8C9B-55E3AA6FCC21}"/>
          </ac:grpSpMkLst>
        </pc:grpChg>
        <pc:grpChg chg="add del">
          <ac:chgData name="Tony Anderson" userId="f33af51d-6531-415e-883e-8115301a1310" providerId="ADAL" clId="{1ECA2CBF-795D-4604-A04F-CCC1B604384F}" dt="2022-04-12T01:32:54.962" v="656" actId="26606"/>
          <ac:grpSpMkLst>
            <pc:docMk/>
            <pc:sldMk cId="3005101483" sldId="256"/>
            <ac:grpSpMk id="195" creationId="{0F0C2E5D-B08F-4A99-9D15-59D33148FE02}"/>
          </ac:grpSpMkLst>
        </pc:grpChg>
        <pc:grpChg chg="add del">
          <ac:chgData name="Tony Anderson" userId="f33af51d-6531-415e-883e-8115301a1310" providerId="ADAL" clId="{1ECA2CBF-795D-4604-A04F-CCC1B604384F}" dt="2022-04-12T01:32:54.962" v="656" actId="26606"/>
          <ac:grpSpMkLst>
            <pc:docMk/>
            <pc:sldMk cId="3005101483" sldId="256"/>
            <ac:grpSpMk id="199" creationId="{5499343D-E927-41D0-B997-E44A300C68D8}"/>
          </ac:grpSpMkLst>
        </pc:grpChg>
        <pc:grpChg chg="add del">
          <ac:chgData name="Tony Anderson" userId="f33af51d-6531-415e-883e-8115301a1310" providerId="ADAL" clId="{1ECA2CBF-795D-4604-A04F-CCC1B604384F}" dt="2022-04-12T01:32:54.962" v="656" actId="26606"/>
          <ac:grpSpMkLst>
            <pc:docMk/>
            <pc:sldMk cId="3005101483" sldId="256"/>
            <ac:grpSpMk id="205" creationId="{FB9739EB-7F66-433D-841F-AB3CD18700B7}"/>
          </ac:grpSpMkLst>
        </pc:grpChg>
        <pc:grpChg chg="add del">
          <ac:chgData name="Tony Anderson" userId="f33af51d-6531-415e-883e-8115301a1310" providerId="ADAL" clId="{1ECA2CBF-795D-4604-A04F-CCC1B604384F}" dt="2022-04-12T01:32:54.962" v="656" actId="26606"/>
          <ac:grpSpMkLst>
            <pc:docMk/>
            <pc:sldMk cId="3005101483" sldId="256"/>
            <ac:grpSpMk id="206" creationId="{8B6BCBAB-41A5-4D6D-8C9B-55E3AA6FCC21}"/>
          </ac:grpSpMkLst>
        </pc:grpChg>
        <pc:grpChg chg="add del">
          <ac:chgData name="Tony Anderson" userId="f33af51d-6531-415e-883e-8115301a1310" providerId="ADAL" clId="{1ECA2CBF-795D-4604-A04F-CCC1B604384F}" dt="2022-04-12T01:37:27.795" v="808" actId="26606"/>
          <ac:grpSpMkLst>
            <pc:docMk/>
            <pc:sldMk cId="3005101483" sldId="256"/>
            <ac:grpSpMk id="221" creationId="{032D8612-31EB-44CF-A1D0-14FD4C705424}"/>
          </ac:grpSpMkLst>
        </pc:grpChg>
        <pc:grpChg chg="add del">
          <ac:chgData name="Tony Anderson" userId="f33af51d-6531-415e-883e-8115301a1310" providerId="ADAL" clId="{1ECA2CBF-795D-4604-A04F-CCC1B604384F}" dt="2022-04-12T01:36:03.239" v="776" actId="26606"/>
          <ac:grpSpMkLst>
            <pc:docMk/>
            <pc:sldMk cId="3005101483" sldId="256"/>
            <ac:grpSpMk id="227" creationId="{3AF6A671-C637-4547-85F4-51B6D1881399}"/>
          </ac:grpSpMkLst>
        </pc:grpChg>
        <pc:grpChg chg="add del">
          <ac:chgData name="Tony Anderson" userId="f33af51d-6531-415e-883e-8115301a1310" providerId="ADAL" clId="{1ECA2CBF-795D-4604-A04F-CCC1B604384F}" dt="2022-04-12T01:36:05.156" v="778" actId="26606"/>
          <ac:grpSpMkLst>
            <pc:docMk/>
            <pc:sldMk cId="3005101483" sldId="256"/>
            <ac:grpSpMk id="231" creationId="{CB018903-3549-4A3B-A9DF-B26757CAA9C6}"/>
          </ac:grpSpMkLst>
        </pc:grpChg>
        <pc:grpChg chg="add del">
          <ac:chgData name="Tony Anderson" userId="f33af51d-6531-415e-883e-8115301a1310" providerId="ADAL" clId="{1ECA2CBF-795D-4604-A04F-CCC1B604384F}" dt="2022-04-12T01:36:46.784" v="784" actId="26606"/>
          <ac:grpSpMkLst>
            <pc:docMk/>
            <pc:sldMk cId="3005101483" sldId="256"/>
            <ac:grpSpMk id="242" creationId="{3AF6A671-C637-4547-85F4-51B6D1881399}"/>
          </ac:grpSpMkLst>
        </pc:grpChg>
        <pc:grpChg chg="add del">
          <ac:chgData name="Tony Anderson" userId="f33af51d-6531-415e-883e-8115301a1310" providerId="ADAL" clId="{1ECA2CBF-795D-4604-A04F-CCC1B604384F}" dt="2022-04-12T01:36:52.776" v="788" actId="26606"/>
          <ac:grpSpMkLst>
            <pc:docMk/>
            <pc:sldMk cId="3005101483" sldId="256"/>
            <ac:grpSpMk id="250" creationId="{CB018903-3549-4A3B-A9DF-B26757CAA9C6}"/>
          </ac:grpSpMkLst>
        </pc:grpChg>
        <pc:grpChg chg="add del">
          <ac:chgData name="Tony Anderson" userId="f33af51d-6531-415e-883e-8115301a1310" providerId="ADAL" clId="{1ECA2CBF-795D-4604-A04F-CCC1B604384F}" dt="2022-04-12T01:36:55.028" v="790" actId="26606"/>
          <ac:grpSpMkLst>
            <pc:docMk/>
            <pc:sldMk cId="3005101483" sldId="256"/>
            <ac:grpSpMk id="254" creationId="{3AF6A671-C637-4547-85F4-51B6D1881399}"/>
          </ac:grpSpMkLst>
        </pc:grpChg>
        <pc:grpChg chg="add del">
          <ac:chgData name="Tony Anderson" userId="f33af51d-6531-415e-883e-8115301a1310" providerId="ADAL" clId="{1ECA2CBF-795D-4604-A04F-CCC1B604384F}" dt="2022-04-12T01:37:05.716" v="797" actId="26606"/>
          <ac:grpSpMkLst>
            <pc:docMk/>
            <pc:sldMk cId="3005101483" sldId="256"/>
            <ac:grpSpMk id="267" creationId="{B7BAEF06-AB74-442C-8C30-B88233FD836C}"/>
          </ac:grpSpMkLst>
        </pc:grpChg>
        <pc:grpChg chg="add del">
          <ac:chgData name="Tony Anderson" userId="f33af51d-6531-415e-883e-8115301a1310" providerId="ADAL" clId="{1ECA2CBF-795D-4604-A04F-CCC1B604384F}" dt="2022-04-12T01:37:05.716" v="797" actId="26606"/>
          <ac:grpSpMkLst>
            <pc:docMk/>
            <pc:sldMk cId="3005101483" sldId="256"/>
            <ac:grpSpMk id="273" creationId="{C9829185-6353-4E3C-B082-AA7F5193916F}"/>
          </ac:grpSpMkLst>
        </pc:grpChg>
        <pc:grpChg chg="add del">
          <ac:chgData name="Tony Anderson" userId="f33af51d-6531-415e-883e-8115301a1310" providerId="ADAL" clId="{1ECA2CBF-795D-4604-A04F-CCC1B604384F}" dt="2022-04-12T01:37:18.377" v="803" actId="26606"/>
          <ac:grpSpMkLst>
            <pc:docMk/>
            <pc:sldMk cId="3005101483" sldId="256"/>
            <ac:grpSpMk id="383" creationId="{66FB5A75-BDE2-4F12-A95B-C48788A7685C}"/>
          </ac:grpSpMkLst>
        </pc:grpChg>
        <pc:grpChg chg="add del">
          <ac:chgData name="Tony Anderson" userId="f33af51d-6531-415e-883e-8115301a1310" providerId="ADAL" clId="{1ECA2CBF-795D-4604-A04F-CCC1B604384F}" dt="2022-04-12T01:37:18.377" v="803" actId="26606"/>
          <ac:grpSpMkLst>
            <pc:docMk/>
            <pc:sldMk cId="3005101483" sldId="256"/>
            <ac:grpSpMk id="387" creationId="{63301095-70B2-49AA-8DA9-A35629AD621C}"/>
          </ac:grpSpMkLst>
        </pc:grpChg>
        <pc:grpChg chg="add del">
          <ac:chgData name="Tony Anderson" userId="f33af51d-6531-415e-883e-8115301a1310" providerId="ADAL" clId="{1ECA2CBF-795D-4604-A04F-CCC1B604384F}" dt="2022-04-12T01:38:19.384" v="818" actId="26606"/>
          <ac:grpSpMkLst>
            <pc:docMk/>
            <pc:sldMk cId="3005101483" sldId="256"/>
            <ac:grpSpMk id="443" creationId="{CB018903-3549-4A3B-A9DF-B26757CAA9C6}"/>
          </ac:grpSpMkLst>
        </pc:grpChg>
        <pc:grpChg chg="add del">
          <ac:chgData name="Tony Anderson" userId="f33af51d-6531-415e-883e-8115301a1310" providerId="ADAL" clId="{1ECA2CBF-795D-4604-A04F-CCC1B604384F}" dt="2022-04-12T01:38:40.633" v="822" actId="26606"/>
          <ac:grpSpMkLst>
            <pc:docMk/>
            <pc:sldMk cId="3005101483" sldId="256"/>
            <ac:grpSpMk id="452" creationId="{CB018903-3549-4A3B-A9DF-B26757CAA9C6}"/>
          </ac:grpSpMkLst>
        </pc:grpChg>
        <pc:grpChg chg="add del">
          <ac:chgData name="Tony Anderson" userId="f33af51d-6531-415e-883e-8115301a1310" providerId="ADAL" clId="{1ECA2CBF-795D-4604-A04F-CCC1B604384F}" dt="2022-04-21T23:48:25.075" v="4176" actId="26606"/>
          <ac:grpSpMkLst>
            <pc:docMk/>
            <pc:sldMk cId="3005101483" sldId="256"/>
            <ac:grpSpMk id="462" creationId="{032D8612-31EB-44CF-A1D0-14FD4C705424}"/>
          </ac:grpSpMkLst>
        </pc:grpChg>
        <pc:grpChg chg="add del">
          <ac:chgData name="Tony Anderson" userId="f33af51d-6531-415e-883e-8115301a1310" providerId="ADAL" clId="{1ECA2CBF-795D-4604-A04F-CCC1B604384F}" dt="2022-04-12T01:39:11.593" v="828" actId="26606"/>
          <ac:grpSpMkLst>
            <pc:docMk/>
            <pc:sldMk cId="3005101483" sldId="256"/>
            <ac:grpSpMk id="465" creationId="{B83D307E-DF68-43F8-97CE-0AAE950A7129}"/>
          </ac:grpSpMkLst>
        </pc:grpChg>
        <pc:grpChg chg="add del">
          <ac:chgData name="Tony Anderson" userId="f33af51d-6531-415e-883e-8115301a1310" providerId="ADAL" clId="{1ECA2CBF-795D-4604-A04F-CCC1B604384F}" dt="2022-04-12T01:39:14.537" v="830" actId="26606"/>
          <ac:grpSpMkLst>
            <pc:docMk/>
            <pc:sldMk cId="3005101483" sldId="256"/>
            <ac:grpSpMk id="470" creationId="{032D8612-31EB-44CF-A1D0-14FD4C705424}"/>
          </ac:grpSpMkLst>
        </pc:grpChg>
        <pc:grpChg chg="add del">
          <ac:chgData name="Tony Anderson" userId="f33af51d-6531-415e-883e-8115301a1310" providerId="ADAL" clId="{1ECA2CBF-795D-4604-A04F-CCC1B604384F}" dt="2022-04-12T01:40:03.893" v="832" actId="26606"/>
          <ac:grpSpMkLst>
            <pc:docMk/>
            <pc:sldMk cId="3005101483" sldId="256"/>
            <ac:grpSpMk id="478" creationId="{CB018903-3549-4A3B-A9DF-B26757CAA9C6}"/>
          </ac:grpSpMkLst>
        </pc:grpChg>
        <pc:grpChg chg="add del">
          <ac:chgData name="Tony Anderson" userId="f33af51d-6531-415e-883e-8115301a1310" providerId="ADAL" clId="{1ECA2CBF-795D-4604-A04F-CCC1B604384F}" dt="2022-04-12T01:40:18.990" v="838" actId="26606"/>
          <ac:grpSpMkLst>
            <pc:docMk/>
            <pc:sldMk cId="3005101483" sldId="256"/>
            <ac:grpSpMk id="492" creationId="{CB018903-3549-4A3B-A9DF-B26757CAA9C6}"/>
          </ac:grpSpMkLst>
        </pc:grpChg>
        <pc:grpChg chg="add del">
          <ac:chgData name="Tony Anderson" userId="f33af51d-6531-415e-883e-8115301a1310" providerId="ADAL" clId="{1ECA2CBF-795D-4604-A04F-CCC1B604384F}" dt="2022-04-12T01:40:27.348" v="841" actId="26606"/>
          <ac:grpSpMkLst>
            <pc:docMk/>
            <pc:sldMk cId="3005101483" sldId="256"/>
            <ac:grpSpMk id="497" creationId="{B83D307E-DF68-43F8-97CE-0AAE950A7129}"/>
          </ac:grpSpMkLst>
        </pc:grpChg>
        <pc:picChg chg="add del mod">
          <ac:chgData name="Tony Anderson" userId="f33af51d-6531-415e-883e-8115301a1310" providerId="ADAL" clId="{1ECA2CBF-795D-4604-A04F-CCC1B604384F}" dt="2022-04-12T01:31:36.745" v="636" actId="478"/>
          <ac:picMkLst>
            <pc:docMk/>
            <pc:sldMk cId="3005101483" sldId="256"/>
            <ac:picMk id="5" creationId="{FDA2F64C-C398-4A0C-BF2A-56A626314171}"/>
          </ac:picMkLst>
        </pc:picChg>
        <pc:picChg chg="mod ord">
          <ac:chgData name="Tony Anderson" userId="f33af51d-6531-415e-883e-8115301a1310" providerId="ADAL" clId="{1ECA2CBF-795D-4604-A04F-CCC1B604384F}" dt="2022-04-21T23:48:25.075" v="4176" actId="26606"/>
          <ac:picMkLst>
            <pc:docMk/>
            <pc:sldMk cId="3005101483" sldId="256"/>
            <ac:picMk id="6" creationId="{B839FE56-4B32-4770-A600-4887F48187FA}"/>
          </ac:picMkLst>
        </pc:picChg>
        <pc:picChg chg="add del mod ord">
          <ac:chgData name="Tony Anderson" userId="f33af51d-6531-415e-883e-8115301a1310" providerId="ADAL" clId="{1ECA2CBF-795D-4604-A04F-CCC1B604384F}" dt="2022-04-12T01:41:28.312" v="853" actId="478"/>
          <ac:picMkLst>
            <pc:docMk/>
            <pc:sldMk cId="3005101483" sldId="256"/>
            <ac:picMk id="8" creationId="{CC35C07A-D046-4157-BE60-93E93FE9E5BA}"/>
          </ac:picMkLst>
        </pc:picChg>
        <pc:picChg chg="add mod">
          <ac:chgData name="Tony Anderson" userId="f33af51d-6531-415e-883e-8115301a1310" providerId="ADAL" clId="{1ECA2CBF-795D-4604-A04F-CCC1B604384F}" dt="2022-04-21T23:48:25.075" v="4176" actId="26606"/>
          <ac:picMkLst>
            <pc:docMk/>
            <pc:sldMk cId="3005101483" sldId="256"/>
            <ac:picMk id="10" creationId="{D4C7E672-408D-49B1-9935-933D32351442}"/>
          </ac:picMkLst>
        </pc:picChg>
        <pc:cxnChg chg="add del">
          <ac:chgData name="Tony Anderson" userId="f33af51d-6531-415e-883e-8115301a1310" providerId="ADAL" clId="{1ECA2CBF-795D-4604-A04F-CCC1B604384F}" dt="2022-04-21T23:48:25.075" v="4176" actId="26606"/>
          <ac:cxnSpMkLst>
            <pc:docMk/>
            <pc:sldMk cId="3005101483" sldId="256"/>
            <ac:cxnSpMk id="99" creationId="{A054EDF5-7644-4A95-AB88-057FAB414FEE}"/>
          </ac:cxnSpMkLst>
        </pc:cxnChg>
        <pc:cxnChg chg="add del">
          <ac:chgData name="Tony Anderson" userId="f33af51d-6531-415e-883e-8115301a1310" providerId="ADAL" clId="{1ECA2CBF-795D-4604-A04F-CCC1B604384F}" dt="2022-04-21T23:48:05.134" v="4170" actId="26606"/>
          <ac:cxnSpMkLst>
            <pc:docMk/>
            <pc:sldMk cId="3005101483" sldId="256"/>
            <ac:cxnSpMk id="102" creationId="{56020367-4FD5-4596-8E10-C5F095CD8DBF}"/>
          </ac:cxnSpMkLst>
        </pc:cxnChg>
        <pc:cxnChg chg="add del">
          <ac:chgData name="Tony Anderson" userId="f33af51d-6531-415e-883e-8115301a1310" providerId="ADAL" clId="{1ECA2CBF-795D-4604-A04F-CCC1B604384F}" dt="2022-04-12T01:38:19.378" v="817" actId="26606"/>
          <ac:cxnSpMkLst>
            <pc:docMk/>
            <pc:sldMk cId="3005101483" sldId="256"/>
            <ac:cxnSpMk id="197" creationId="{7E7C77BC-7138-40B1-A15B-20F57A494629}"/>
          </ac:cxnSpMkLst>
        </pc:cxnChg>
        <pc:cxnChg chg="add del">
          <ac:chgData name="Tony Anderson" userId="f33af51d-6531-415e-883e-8115301a1310" providerId="ADAL" clId="{1ECA2CBF-795D-4604-A04F-CCC1B604384F}" dt="2022-04-12T01:33:17.730" v="660" actId="26606"/>
          <ac:cxnSpMkLst>
            <pc:docMk/>
            <pc:sldMk cId="3005101483" sldId="256"/>
            <ac:cxnSpMk id="218" creationId="{56020367-4FD5-4596-8E10-C5F095CD8DBF}"/>
          </ac:cxnSpMkLst>
        </pc:cxnChg>
        <pc:cxnChg chg="add del">
          <ac:chgData name="Tony Anderson" userId="f33af51d-6531-415e-883e-8115301a1310" providerId="ADAL" clId="{1ECA2CBF-795D-4604-A04F-CCC1B604384F}" dt="2022-04-12T01:36:34.851" v="782" actId="26606"/>
          <ac:cxnSpMkLst>
            <pc:docMk/>
            <pc:sldMk cId="3005101483" sldId="256"/>
            <ac:cxnSpMk id="236" creationId="{A054EDF5-7644-4A95-AB88-057FAB414FEE}"/>
          </ac:cxnSpMkLst>
        </pc:cxnChg>
        <pc:cxnChg chg="add del">
          <ac:chgData name="Tony Anderson" userId="f33af51d-6531-415e-883e-8115301a1310" providerId="ADAL" clId="{1ECA2CBF-795D-4604-A04F-CCC1B604384F}" dt="2022-04-12T01:36:59.762" v="795" actId="26606"/>
          <ac:cxnSpMkLst>
            <pc:docMk/>
            <pc:sldMk cId="3005101483" sldId="256"/>
            <ac:cxnSpMk id="262" creationId="{DB146403-F3D6-484B-B2ED-97F9565D0370}"/>
          </ac:cxnSpMkLst>
        </pc:cxnChg>
        <pc:cxnChg chg="add del">
          <ac:chgData name="Tony Anderson" userId="f33af51d-6531-415e-883e-8115301a1310" providerId="ADAL" clId="{1ECA2CBF-795D-4604-A04F-CCC1B604384F}" dt="2022-04-12T01:36:59.762" v="795" actId="26606"/>
          <ac:cxnSpMkLst>
            <pc:docMk/>
            <pc:sldMk cId="3005101483" sldId="256"/>
            <ac:cxnSpMk id="264" creationId="{7E7C77BC-7138-40B1-A15B-20F57A494629}"/>
          </ac:cxnSpMkLst>
        </pc:cxnChg>
        <pc:cxnChg chg="add del">
          <ac:chgData name="Tony Anderson" userId="f33af51d-6531-415e-883e-8115301a1310" providerId="ADAL" clId="{1ECA2CBF-795D-4604-A04F-CCC1B604384F}" dt="2022-04-12T01:37:27.795" v="807" actId="26606"/>
          <ac:cxnSpMkLst>
            <pc:docMk/>
            <pc:sldMk cId="3005101483" sldId="256"/>
            <ac:cxnSpMk id="435" creationId="{A054EDF5-7644-4A95-AB88-057FAB414FEE}"/>
          </ac:cxnSpMkLst>
        </pc:cxnChg>
        <pc:cxnChg chg="add del">
          <ac:chgData name="Tony Anderson" userId="f33af51d-6531-415e-883e-8115301a1310" providerId="ADAL" clId="{1ECA2CBF-795D-4604-A04F-CCC1B604384F}" dt="2022-04-12T01:38:19.378" v="817" actId="26606"/>
          <ac:cxnSpMkLst>
            <pc:docMk/>
            <pc:sldMk cId="3005101483" sldId="256"/>
            <ac:cxnSpMk id="448" creationId="{DB146403-F3D6-484B-B2ED-97F9565D0370}"/>
          </ac:cxnSpMkLst>
        </pc:cxnChg>
      </pc:sldChg>
      <pc:sldChg chg="del">
        <pc:chgData name="Tony Anderson" userId="f33af51d-6531-415e-883e-8115301a1310" providerId="ADAL" clId="{1ECA2CBF-795D-4604-A04F-CCC1B604384F}" dt="2022-04-12T01:19:03.881" v="469" actId="2696"/>
        <pc:sldMkLst>
          <pc:docMk/>
          <pc:sldMk cId="294687662" sldId="257"/>
        </pc:sldMkLst>
      </pc:sldChg>
      <pc:sldChg chg="addSp delSp modSp mod">
        <pc:chgData name="Tony Anderson" userId="f33af51d-6531-415e-883e-8115301a1310" providerId="ADAL" clId="{1ECA2CBF-795D-4604-A04F-CCC1B604384F}" dt="2022-04-12T01:27:36.793" v="580" actId="20577"/>
        <pc:sldMkLst>
          <pc:docMk/>
          <pc:sldMk cId="3412421680" sldId="258"/>
        </pc:sldMkLst>
        <pc:spChg chg="mod">
          <ac:chgData name="Tony Anderson" userId="f33af51d-6531-415e-883e-8115301a1310" providerId="ADAL" clId="{1ECA2CBF-795D-4604-A04F-CCC1B604384F}" dt="2022-04-12T01:27:36.793" v="580" actId="20577"/>
          <ac:spMkLst>
            <pc:docMk/>
            <pc:sldMk cId="3412421680" sldId="258"/>
            <ac:spMk id="2" creationId="{5A8C10D5-1FD8-445C-BE89-27F20D0480A2}"/>
          </ac:spMkLst>
        </pc:spChg>
        <pc:spChg chg="add del mod">
          <ac:chgData name="Tony Anderson" userId="f33af51d-6531-415e-883e-8115301a1310" providerId="ADAL" clId="{1ECA2CBF-795D-4604-A04F-CCC1B604384F}" dt="2022-04-12T01:25:43.197" v="542" actId="26606"/>
          <ac:spMkLst>
            <pc:docMk/>
            <pc:sldMk cId="3412421680" sldId="258"/>
            <ac:spMk id="3" creationId="{FD70CD92-EF62-4EB2-8B9C-17787874D3A8}"/>
          </ac:spMkLst>
        </pc:spChg>
        <pc:spChg chg="add del">
          <ac:chgData name="Tony Anderson" userId="f33af51d-6531-415e-883e-8115301a1310" providerId="ADAL" clId="{1ECA2CBF-795D-4604-A04F-CCC1B604384F}" dt="2022-04-12T01:26:07.295" v="544" actId="26606"/>
          <ac:spMkLst>
            <pc:docMk/>
            <pc:sldMk cId="3412421680" sldId="258"/>
            <ac:spMk id="25" creationId="{86C7B4A1-154A-4DF0-AC46-F88D75A2E0FD}"/>
          </ac:spMkLst>
        </pc:spChg>
        <pc:spChg chg="add">
          <ac:chgData name="Tony Anderson" userId="f33af51d-6531-415e-883e-8115301a1310" providerId="ADAL" clId="{1ECA2CBF-795D-4604-A04F-CCC1B604384F}" dt="2022-04-12T01:26:07.295" v="544" actId="26606"/>
          <ac:spMkLst>
            <pc:docMk/>
            <pc:sldMk cId="3412421680" sldId="258"/>
            <ac:spMk id="36" creationId="{16BC098D-086C-4307-9083-7A7CF6D5CBE4}"/>
          </ac:spMkLst>
        </pc:spChg>
        <pc:spChg chg="add">
          <ac:chgData name="Tony Anderson" userId="f33af51d-6531-415e-883e-8115301a1310" providerId="ADAL" clId="{1ECA2CBF-795D-4604-A04F-CCC1B604384F}" dt="2022-04-12T01:26:07.295" v="544" actId="26606"/>
          <ac:spMkLst>
            <pc:docMk/>
            <pc:sldMk cId="3412421680" sldId="258"/>
            <ac:spMk id="38" creationId="{988D751D-0DD2-441B-8F53-769CC95FBA4A}"/>
          </ac:spMkLst>
        </pc:spChg>
        <pc:spChg chg="add">
          <ac:chgData name="Tony Anderson" userId="f33af51d-6531-415e-883e-8115301a1310" providerId="ADAL" clId="{1ECA2CBF-795D-4604-A04F-CCC1B604384F}" dt="2022-04-12T01:26:07.295" v="544" actId="26606"/>
          <ac:spMkLst>
            <pc:docMk/>
            <pc:sldMk cId="3412421680" sldId="258"/>
            <ac:spMk id="40" creationId="{4EC84052-44EC-43C9-822F-65E473CBD112}"/>
          </ac:spMkLst>
        </pc:spChg>
        <pc:graphicFrameChg chg="add del">
          <ac:chgData name="Tony Anderson" userId="f33af51d-6531-415e-883e-8115301a1310" providerId="ADAL" clId="{1ECA2CBF-795D-4604-A04F-CCC1B604384F}" dt="2022-04-12T01:25:34.714" v="539" actId="26606"/>
          <ac:graphicFrameMkLst>
            <pc:docMk/>
            <pc:sldMk cId="3412421680" sldId="258"/>
            <ac:graphicFrameMk id="27" creationId="{C5BB2152-2D7F-4CEE-E017-AA1C2004C7A3}"/>
          </ac:graphicFrameMkLst>
        </pc:graphicFrameChg>
        <pc:graphicFrameChg chg="add del">
          <ac:chgData name="Tony Anderson" userId="f33af51d-6531-415e-883e-8115301a1310" providerId="ADAL" clId="{1ECA2CBF-795D-4604-A04F-CCC1B604384F}" dt="2022-04-12T01:25:43.181" v="541" actId="26606"/>
          <ac:graphicFrameMkLst>
            <pc:docMk/>
            <pc:sldMk cId="3412421680" sldId="258"/>
            <ac:graphicFrameMk id="29" creationId="{B7F9A465-71A2-95B5-3D06-A791AB72B38C}"/>
          </ac:graphicFrameMkLst>
        </pc:graphicFrameChg>
        <pc:graphicFrameChg chg="add mod modGraphic">
          <ac:chgData name="Tony Anderson" userId="f33af51d-6531-415e-883e-8115301a1310" providerId="ADAL" clId="{1ECA2CBF-795D-4604-A04F-CCC1B604384F}" dt="2022-04-12T01:26:40.484" v="551" actId="1076"/>
          <ac:graphicFrameMkLst>
            <pc:docMk/>
            <pc:sldMk cId="3412421680" sldId="258"/>
            <ac:graphicFrameMk id="31" creationId="{A16817F3-D50F-1E59-D4D7-25EE7ACFD7C1}"/>
          </ac:graphicFrameMkLst>
        </pc:graphicFrameChg>
        <pc:picChg chg="mod ord">
          <ac:chgData name="Tony Anderson" userId="f33af51d-6531-415e-883e-8115301a1310" providerId="ADAL" clId="{1ECA2CBF-795D-4604-A04F-CCC1B604384F}" dt="2022-04-12T01:26:07.295" v="544" actId="26606"/>
          <ac:picMkLst>
            <pc:docMk/>
            <pc:sldMk cId="3412421680" sldId="258"/>
            <ac:picMk id="5" creationId="{4DD35CE4-7160-D13C-2B09-E090A30EB54A}"/>
          </ac:picMkLst>
        </pc:picChg>
        <pc:cxnChg chg="del">
          <ac:chgData name="Tony Anderson" userId="f33af51d-6531-415e-883e-8115301a1310" providerId="ADAL" clId="{1ECA2CBF-795D-4604-A04F-CCC1B604384F}" dt="2022-04-12T01:23:54.572" v="531" actId="26606"/>
          <ac:cxnSpMkLst>
            <pc:docMk/>
            <pc:sldMk cId="3412421680" sldId="258"/>
            <ac:cxnSpMk id="20" creationId="{A7F400EE-A8A5-48AF-B4D6-291B52C6F0B0}"/>
          </ac:cxnSpMkLst>
        </pc:cxnChg>
      </pc:sldChg>
      <pc:sldChg chg="addSp delSp modSp mod modNotesTx">
        <pc:chgData name="Tony Anderson" userId="f33af51d-6531-415e-883e-8115301a1310" providerId="ADAL" clId="{1ECA2CBF-795D-4604-A04F-CCC1B604384F}" dt="2022-04-21T23:00:01.729" v="3518" actId="20577"/>
        <pc:sldMkLst>
          <pc:docMk/>
          <pc:sldMk cId="2141811096" sldId="259"/>
        </pc:sldMkLst>
        <pc:spChg chg="del mod">
          <ac:chgData name="Tony Anderson" userId="f33af51d-6531-415e-883e-8115301a1310" providerId="ADAL" clId="{1ECA2CBF-795D-4604-A04F-CCC1B604384F}" dt="2022-04-12T01:20:22.639" v="471" actId="26606"/>
          <ac:spMkLst>
            <pc:docMk/>
            <pc:sldMk cId="2141811096" sldId="259"/>
            <ac:spMk id="3" creationId="{A33DDBBC-3224-4CED-A794-41BBC96B7F7D}"/>
          </ac:spMkLst>
        </pc:spChg>
        <pc:graphicFrameChg chg="add">
          <ac:chgData name="Tony Anderson" userId="f33af51d-6531-415e-883e-8115301a1310" providerId="ADAL" clId="{1ECA2CBF-795D-4604-A04F-CCC1B604384F}" dt="2022-04-12T01:20:22.639" v="471" actId="26606"/>
          <ac:graphicFrameMkLst>
            <pc:docMk/>
            <pc:sldMk cId="2141811096" sldId="259"/>
            <ac:graphicFrameMk id="18" creationId="{48E677F8-0E6E-9204-1E50-A4BC1D53CFB9}"/>
          </ac:graphicFrameMkLst>
        </pc:graphicFrameChg>
      </pc:sldChg>
      <pc:sldChg chg="modSp mod ord">
        <pc:chgData name="Tony Anderson" userId="f33af51d-6531-415e-883e-8115301a1310" providerId="ADAL" clId="{1ECA2CBF-795D-4604-A04F-CCC1B604384F}" dt="2022-04-21T23:54:56.233" v="4358"/>
        <pc:sldMkLst>
          <pc:docMk/>
          <pc:sldMk cId="3289186854" sldId="260"/>
        </pc:sldMkLst>
        <pc:spChg chg="mod">
          <ac:chgData name="Tony Anderson" userId="f33af51d-6531-415e-883e-8115301a1310" providerId="ADAL" clId="{1ECA2CBF-795D-4604-A04F-CCC1B604384F}" dt="2022-04-12T01:46:12.483" v="862" actId="113"/>
          <ac:spMkLst>
            <pc:docMk/>
            <pc:sldMk cId="3289186854" sldId="260"/>
            <ac:spMk id="2" creationId="{4C93C063-3773-41CF-AC2B-DD8BF262DCC8}"/>
          </ac:spMkLst>
        </pc:spChg>
        <pc:spChg chg="mod">
          <ac:chgData name="Tony Anderson" userId="f33af51d-6531-415e-883e-8115301a1310" providerId="ADAL" clId="{1ECA2CBF-795D-4604-A04F-CCC1B604384F}" dt="2022-04-12T01:46:02.979" v="861" actId="14100"/>
          <ac:spMkLst>
            <pc:docMk/>
            <pc:sldMk cId="3289186854" sldId="260"/>
            <ac:spMk id="3" creationId="{1A3E10C8-FA3A-4FC7-9B4E-48DB6DBE262E}"/>
          </ac:spMkLst>
        </pc:spChg>
        <pc:picChg chg="mod">
          <ac:chgData name="Tony Anderson" userId="f33af51d-6531-415e-883e-8115301a1310" providerId="ADAL" clId="{1ECA2CBF-795D-4604-A04F-CCC1B604384F}" dt="2022-04-12T01:16:54.517" v="462" actId="1076"/>
          <ac:picMkLst>
            <pc:docMk/>
            <pc:sldMk cId="3289186854" sldId="260"/>
            <ac:picMk id="5" creationId="{B2D0F6E9-342F-1E99-7817-15C9D19C210E}"/>
          </ac:picMkLst>
        </pc:picChg>
      </pc:sldChg>
      <pc:sldChg chg="modSp del mod">
        <pc:chgData name="Tony Anderson" userId="f33af51d-6531-415e-883e-8115301a1310" providerId="ADAL" clId="{1ECA2CBF-795D-4604-A04F-CCC1B604384F}" dt="2022-04-12T01:17:27.423" v="467" actId="2696"/>
        <pc:sldMkLst>
          <pc:docMk/>
          <pc:sldMk cId="2463776477" sldId="261"/>
        </pc:sldMkLst>
        <pc:spChg chg="mod">
          <ac:chgData name="Tony Anderson" userId="f33af51d-6531-415e-883e-8115301a1310" providerId="ADAL" clId="{1ECA2CBF-795D-4604-A04F-CCC1B604384F}" dt="2022-04-12T01:17:14.607" v="466" actId="20577"/>
          <ac:spMkLst>
            <pc:docMk/>
            <pc:sldMk cId="2463776477" sldId="261"/>
            <ac:spMk id="2" creationId="{4C38DC9B-DE24-4548-A837-9A2BD25287D9}"/>
          </ac:spMkLst>
        </pc:spChg>
      </pc:sldChg>
      <pc:sldChg chg="addSp delSp modSp mod ord">
        <pc:chgData name="Tony Anderson" userId="f33af51d-6531-415e-883e-8115301a1310" providerId="ADAL" clId="{1ECA2CBF-795D-4604-A04F-CCC1B604384F}" dt="2022-04-21T23:55:18.968" v="4368"/>
        <pc:sldMkLst>
          <pc:docMk/>
          <pc:sldMk cId="4053891045" sldId="262"/>
        </pc:sldMkLst>
        <pc:spChg chg="mod">
          <ac:chgData name="Tony Anderson" userId="f33af51d-6531-415e-883e-8115301a1310" providerId="ADAL" clId="{1ECA2CBF-795D-4604-A04F-CCC1B604384F}" dt="2022-04-12T01:48:31.661" v="886" actId="26606"/>
          <ac:spMkLst>
            <pc:docMk/>
            <pc:sldMk cId="4053891045" sldId="262"/>
            <ac:spMk id="2" creationId="{F15D09D2-09AD-45ED-BF86-8DB0E9939BDB}"/>
          </ac:spMkLst>
        </pc:spChg>
        <pc:spChg chg="del">
          <ac:chgData name="Tony Anderson" userId="f33af51d-6531-415e-883e-8115301a1310" providerId="ADAL" clId="{1ECA2CBF-795D-4604-A04F-CCC1B604384F}" dt="2022-04-12T01:47:46.552" v="878" actId="26606"/>
          <ac:spMkLst>
            <pc:docMk/>
            <pc:sldMk cId="4053891045" sldId="262"/>
            <ac:spMk id="9" creationId="{BACC6370-2D7E-4714-9D71-7542949D7D5D}"/>
          </ac:spMkLst>
        </pc:spChg>
        <pc:spChg chg="del">
          <ac:chgData name="Tony Anderson" userId="f33af51d-6531-415e-883e-8115301a1310" providerId="ADAL" clId="{1ECA2CBF-795D-4604-A04F-CCC1B604384F}" dt="2022-04-12T01:47:46.552" v="878" actId="26606"/>
          <ac:spMkLst>
            <pc:docMk/>
            <pc:sldMk cId="4053891045" sldId="262"/>
            <ac:spMk id="11" creationId="{F68B3F68-107C-434F-AA38-110D5EA91B85}"/>
          </ac:spMkLst>
        </pc:spChg>
        <pc:spChg chg="del">
          <ac:chgData name="Tony Anderson" userId="f33af51d-6531-415e-883e-8115301a1310" providerId="ADAL" clId="{1ECA2CBF-795D-4604-A04F-CCC1B604384F}" dt="2022-04-12T01:47:46.552" v="878" actId="26606"/>
          <ac:spMkLst>
            <pc:docMk/>
            <pc:sldMk cId="4053891045" sldId="262"/>
            <ac:spMk id="13" creationId="{AAD0DBB9-1A4B-4391-81D4-CB19F9AB918A}"/>
          </ac:spMkLst>
        </pc:spChg>
        <pc:spChg chg="del">
          <ac:chgData name="Tony Anderson" userId="f33af51d-6531-415e-883e-8115301a1310" providerId="ADAL" clId="{1ECA2CBF-795D-4604-A04F-CCC1B604384F}" dt="2022-04-12T01:47:46.552" v="878" actId="26606"/>
          <ac:spMkLst>
            <pc:docMk/>
            <pc:sldMk cId="4053891045" sldId="262"/>
            <ac:spMk id="15" creationId="{063BBA22-50EA-4C4D-BE05-F1CE4E63AA56}"/>
          </ac:spMkLst>
        </pc:spChg>
        <pc:spChg chg="add del">
          <ac:chgData name="Tony Anderson" userId="f33af51d-6531-415e-883e-8115301a1310" providerId="ADAL" clId="{1ECA2CBF-795D-4604-A04F-CCC1B604384F}" dt="2022-04-12T01:48:31.661" v="886" actId="26606"/>
          <ac:spMkLst>
            <pc:docMk/>
            <pc:sldMk cId="4053891045" sldId="262"/>
            <ac:spMk id="20" creationId="{D55CD764-972B-4CA5-A885-53E55C63E174}"/>
          </ac:spMkLst>
        </pc:spChg>
        <pc:spChg chg="add del">
          <ac:chgData name="Tony Anderson" userId="f33af51d-6531-415e-883e-8115301a1310" providerId="ADAL" clId="{1ECA2CBF-795D-4604-A04F-CCC1B604384F}" dt="2022-04-12T01:48:31.661" v="886" actId="26606"/>
          <ac:spMkLst>
            <pc:docMk/>
            <pc:sldMk cId="4053891045" sldId="262"/>
            <ac:spMk id="22" creationId="{34165AB3-7006-4430-BCE3-25476BE13322}"/>
          </ac:spMkLst>
        </pc:spChg>
        <pc:spChg chg="add del">
          <ac:chgData name="Tony Anderson" userId="f33af51d-6531-415e-883e-8115301a1310" providerId="ADAL" clId="{1ECA2CBF-795D-4604-A04F-CCC1B604384F}" dt="2022-04-12T01:48:31.661" v="886" actId="26606"/>
          <ac:spMkLst>
            <pc:docMk/>
            <pc:sldMk cId="4053891045" sldId="262"/>
            <ac:spMk id="46" creationId="{E3E51905-F374-4E1A-97CF-B741584B74D5}"/>
          </ac:spMkLst>
        </pc:spChg>
        <pc:spChg chg="add">
          <ac:chgData name="Tony Anderson" userId="f33af51d-6531-415e-883e-8115301a1310" providerId="ADAL" clId="{1ECA2CBF-795D-4604-A04F-CCC1B604384F}" dt="2022-04-12T01:48:31.661" v="886" actId="26606"/>
          <ac:spMkLst>
            <pc:docMk/>
            <pc:sldMk cId="4053891045" sldId="262"/>
            <ac:spMk id="51" creationId="{DCC231C8-C761-4B31-9B1C-C6D19248C6B3}"/>
          </ac:spMkLst>
        </pc:spChg>
        <pc:grpChg chg="add del">
          <ac:chgData name="Tony Anderson" userId="f33af51d-6531-415e-883e-8115301a1310" providerId="ADAL" clId="{1ECA2CBF-795D-4604-A04F-CCC1B604384F}" dt="2022-04-12T01:48:31.661" v="886" actId="26606"/>
          <ac:grpSpMkLst>
            <pc:docMk/>
            <pc:sldMk cId="4053891045" sldId="262"/>
            <ac:grpSpMk id="24" creationId="{11999B20-6058-4C55-882E-A1FB050B69DD}"/>
          </ac:grpSpMkLst>
        </pc:grpChg>
        <pc:graphicFrameChg chg="mod modGraphic">
          <ac:chgData name="Tony Anderson" userId="f33af51d-6531-415e-883e-8115301a1310" providerId="ADAL" clId="{1ECA2CBF-795D-4604-A04F-CCC1B604384F}" dt="2022-04-12T01:48:31.661" v="886" actId="26606"/>
          <ac:graphicFrameMkLst>
            <pc:docMk/>
            <pc:sldMk cId="4053891045" sldId="262"/>
            <ac:graphicFrameMk id="5" creationId="{090EA6E3-86DE-3CAD-BBC5-095C88D1431E}"/>
          </ac:graphicFrameMkLst>
        </pc:graphicFrameChg>
      </pc:sldChg>
      <pc:sldChg chg="modSp mod ord">
        <pc:chgData name="Tony Anderson" userId="f33af51d-6531-415e-883e-8115301a1310" providerId="ADAL" clId="{1ECA2CBF-795D-4604-A04F-CCC1B604384F}" dt="2022-04-22T00:30:11.232" v="4859"/>
        <pc:sldMkLst>
          <pc:docMk/>
          <pc:sldMk cId="2439229573" sldId="263"/>
        </pc:sldMkLst>
        <pc:spChg chg="mod">
          <ac:chgData name="Tony Anderson" userId="f33af51d-6531-415e-883e-8115301a1310" providerId="ADAL" clId="{1ECA2CBF-795D-4604-A04F-CCC1B604384F}" dt="2022-04-12T02:15:53.505" v="1917" actId="6549"/>
          <ac:spMkLst>
            <pc:docMk/>
            <pc:sldMk cId="2439229573" sldId="263"/>
            <ac:spMk id="2" creationId="{072E5D34-36B7-40B0-9299-2ECA73AF4DD0}"/>
          </ac:spMkLst>
        </pc:spChg>
        <pc:graphicFrameChg chg="mod">
          <ac:chgData name="Tony Anderson" userId="f33af51d-6531-415e-883e-8115301a1310" providerId="ADAL" clId="{1ECA2CBF-795D-4604-A04F-CCC1B604384F}" dt="2022-04-12T01:21:51.743" v="512" actId="20577"/>
          <ac:graphicFrameMkLst>
            <pc:docMk/>
            <pc:sldMk cId="2439229573" sldId="263"/>
            <ac:graphicFrameMk id="14" creationId="{0CEF2D09-769B-05A4-558D-363E936F955E}"/>
          </ac:graphicFrameMkLst>
        </pc:graphicFrameChg>
      </pc:sldChg>
      <pc:sldChg chg="ord">
        <pc:chgData name="Tony Anderson" userId="f33af51d-6531-415e-883e-8115301a1310" providerId="ADAL" clId="{1ECA2CBF-795D-4604-A04F-CCC1B604384F}" dt="2022-04-12T01:22:34.022" v="516"/>
        <pc:sldMkLst>
          <pc:docMk/>
          <pc:sldMk cId="3204385159" sldId="264"/>
        </pc:sldMkLst>
      </pc:sldChg>
      <pc:sldChg chg="del">
        <pc:chgData name="Tony Anderson" userId="f33af51d-6531-415e-883e-8115301a1310" providerId="ADAL" clId="{1ECA2CBF-795D-4604-A04F-CCC1B604384F}" dt="2022-04-12T02:23:01.283" v="2032" actId="2696"/>
        <pc:sldMkLst>
          <pc:docMk/>
          <pc:sldMk cId="3126424177" sldId="265"/>
        </pc:sldMkLst>
      </pc:sldChg>
      <pc:sldChg chg="addSp delSp modSp new mod ord setBg">
        <pc:chgData name="Tony Anderson" userId="f33af51d-6531-415e-883e-8115301a1310" providerId="ADAL" clId="{1ECA2CBF-795D-4604-A04F-CCC1B604384F}" dt="2022-04-22T00:15:56.828" v="4807" actId="20577"/>
        <pc:sldMkLst>
          <pc:docMk/>
          <pc:sldMk cId="2559685499" sldId="266"/>
        </pc:sldMkLst>
        <pc:spChg chg="mod">
          <ac:chgData name="Tony Anderson" userId="f33af51d-6531-415e-883e-8115301a1310" providerId="ADAL" clId="{1ECA2CBF-795D-4604-A04F-CCC1B604384F}" dt="2022-04-12T02:15:20.542" v="1875" actId="26606"/>
          <ac:spMkLst>
            <pc:docMk/>
            <pc:sldMk cId="2559685499" sldId="266"/>
            <ac:spMk id="2" creationId="{79518714-CE3C-4E61-887B-F6FF30EE3EC6}"/>
          </ac:spMkLst>
        </pc:spChg>
        <pc:spChg chg="del mod">
          <ac:chgData name="Tony Anderson" userId="f33af51d-6531-415e-883e-8115301a1310" providerId="ADAL" clId="{1ECA2CBF-795D-4604-A04F-CCC1B604384F}" dt="2022-04-12T01:52:00.191" v="921" actId="26606"/>
          <ac:spMkLst>
            <pc:docMk/>
            <pc:sldMk cId="2559685499" sldId="266"/>
            <ac:spMk id="3" creationId="{3561B424-3C21-42AF-B0F6-1AF326B22777}"/>
          </ac:spMkLst>
        </pc:spChg>
        <pc:spChg chg="add del">
          <ac:chgData name="Tony Anderson" userId="f33af51d-6531-415e-883e-8115301a1310" providerId="ADAL" clId="{1ECA2CBF-795D-4604-A04F-CCC1B604384F}" dt="2022-04-12T02:15:20.542" v="1876" actId="26606"/>
          <ac:spMkLst>
            <pc:docMk/>
            <pc:sldMk cId="2559685499" sldId="266"/>
            <ac:spMk id="10" creationId="{955A2079-FA98-4876-80F0-72364A7D2EA4}"/>
          </ac:spMkLst>
        </pc:spChg>
        <pc:spChg chg="add del">
          <ac:chgData name="Tony Anderson" userId="f33af51d-6531-415e-883e-8115301a1310" providerId="ADAL" clId="{1ECA2CBF-795D-4604-A04F-CCC1B604384F}" dt="2022-04-12T02:14:47.176" v="1871" actId="26606"/>
          <ac:spMkLst>
            <pc:docMk/>
            <pc:sldMk cId="2559685499" sldId="266"/>
            <ac:spMk id="15" creationId="{F3060C83-F051-4F0E-ABAD-AA0DFC48B218}"/>
          </ac:spMkLst>
        </pc:spChg>
        <pc:spChg chg="add del">
          <ac:chgData name="Tony Anderson" userId="f33af51d-6531-415e-883e-8115301a1310" providerId="ADAL" clId="{1ECA2CBF-795D-4604-A04F-CCC1B604384F}" dt="2022-04-12T02:14:47.176" v="1871" actId="26606"/>
          <ac:spMkLst>
            <pc:docMk/>
            <pc:sldMk cId="2559685499" sldId="266"/>
            <ac:spMk id="17" creationId="{83C98ABE-055B-441F-B07E-44F97F083C39}"/>
          </ac:spMkLst>
        </pc:spChg>
        <pc:spChg chg="add del">
          <ac:chgData name="Tony Anderson" userId="f33af51d-6531-415e-883e-8115301a1310" providerId="ADAL" clId="{1ECA2CBF-795D-4604-A04F-CCC1B604384F}" dt="2022-04-12T02:14:47.176" v="1871" actId="26606"/>
          <ac:spMkLst>
            <pc:docMk/>
            <pc:sldMk cId="2559685499" sldId="266"/>
            <ac:spMk id="19" creationId="{29FDB030-9B49-4CED-8CCD-4D99382388AC}"/>
          </ac:spMkLst>
        </pc:spChg>
        <pc:spChg chg="add del">
          <ac:chgData name="Tony Anderson" userId="f33af51d-6531-415e-883e-8115301a1310" providerId="ADAL" clId="{1ECA2CBF-795D-4604-A04F-CCC1B604384F}" dt="2022-04-12T02:14:47.176" v="1871" actId="26606"/>
          <ac:spMkLst>
            <pc:docMk/>
            <pc:sldMk cId="2559685499" sldId="266"/>
            <ac:spMk id="21" creationId="{3783CA14-24A1-485C-8B30-D6A5D87987AD}"/>
          </ac:spMkLst>
        </pc:spChg>
        <pc:spChg chg="add del">
          <ac:chgData name="Tony Anderson" userId="f33af51d-6531-415e-883e-8115301a1310" providerId="ADAL" clId="{1ECA2CBF-795D-4604-A04F-CCC1B604384F}" dt="2022-04-12T02:14:47.176" v="1871" actId="26606"/>
          <ac:spMkLst>
            <pc:docMk/>
            <pc:sldMk cId="2559685499" sldId="266"/>
            <ac:spMk id="23" creationId="{9A97C86A-04D6-40F7-AE84-31AB43E6A846}"/>
          </ac:spMkLst>
        </pc:spChg>
        <pc:spChg chg="add del">
          <ac:chgData name="Tony Anderson" userId="f33af51d-6531-415e-883e-8115301a1310" providerId="ADAL" clId="{1ECA2CBF-795D-4604-A04F-CCC1B604384F}" dt="2022-04-12T02:14:47.176" v="1871" actId="26606"/>
          <ac:spMkLst>
            <pc:docMk/>
            <pc:sldMk cId="2559685499" sldId="266"/>
            <ac:spMk id="25" creationId="{FF9F2414-84E8-453E-B1F3-389FDE8192D9}"/>
          </ac:spMkLst>
        </pc:spChg>
        <pc:spChg chg="add del">
          <ac:chgData name="Tony Anderson" userId="f33af51d-6531-415e-883e-8115301a1310" providerId="ADAL" clId="{1ECA2CBF-795D-4604-A04F-CCC1B604384F}" dt="2022-04-12T02:14:47.176" v="1871" actId="26606"/>
          <ac:spMkLst>
            <pc:docMk/>
            <pc:sldMk cId="2559685499" sldId="266"/>
            <ac:spMk id="27" creationId="{3ECA69A1-7536-43AC-85EF-C7106179F5ED}"/>
          </ac:spMkLst>
        </pc:spChg>
        <pc:spChg chg="add del">
          <ac:chgData name="Tony Anderson" userId="f33af51d-6531-415e-883e-8115301a1310" providerId="ADAL" clId="{1ECA2CBF-795D-4604-A04F-CCC1B604384F}" dt="2022-04-12T02:14:49.886" v="1873" actId="26606"/>
          <ac:spMkLst>
            <pc:docMk/>
            <pc:sldMk cId="2559685499" sldId="266"/>
            <ac:spMk id="29" creationId="{D93394DA-E684-47C2-9020-13225823F40A}"/>
          </ac:spMkLst>
        </pc:spChg>
        <pc:spChg chg="add del">
          <ac:chgData name="Tony Anderson" userId="f33af51d-6531-415e-883e-8115301a1310" providerId="ADAL" clId="{1ECA2CBF-795D-4604-A04F-CCC1B604384F}" dt="2022-04-12T02:15:20.542" v="1875" actId="26606"/>
          <ac:spMkLst>
            <pc:docMk/>
            <pc:sldMk cId="2559685499" sldId="266"/>
            <ac:spMk id="31" creationId="{2B566528-1B12-4246-9431-5C2D7D081168}"/>
          </ac:spMkLst>
        </pc:spChg>
        <pc:spChg chg="add del">
          <ac:chgData name="Tony Anderson" userId="f33af51d-6531-415e-883e-8115301a1310" providerId="ADAL" clId="{1ECA2CBF-795D-4604-A04F-CCC1B604384F}" dt="2022-04-12T02:15:20.542" v="1875" actId="26606"/>
          <ac:spMkLst>
            <pc:docMk/>
            <pc:sldMk cId="2559685499" sldId="266"/>
            <ac:spMk id="32" creationId="{2E80C965-DB6D-4F81-9E9E-B027384D0BD6}"/>
          </ac:spMkLst>
        </pc:spChg>
        <pc:spChg chg="add del">
          <ac:chgData name="Tony Anderson" userId="f33af51d-6531-415e-883e-8115301a1310" providerId="ADAL" clId="{1ECA2CBF-795D-4604-A04F-CCC1B604384F}" dt="2022-04-12T02:15:20.542" v="1875" actId="26606"/>
          <ac:spMkLst>
            <pc:docMk/>
            <pc:sldMk cId="2559685499" sldId="266"/>
            <ac:spMk id="33" creationId="{A580F890-B085-4E95-96AA-55AEBEC5CE6E}"/>
          </ac:spMkLst>
        </pc:spChg>
        <pc:spChg chg="add del">
          <ac:chgData name="Tony Anderson" userId="f33af51d-6531-415e-883e-8115301a1310" providerId="ADAL" clId="{1ECA2CBF-795D-4604-A04F-CCC1B604384F}" dt="2022-04-12T02:15:20.542" v="1875" actId="26606"/>
          <ac:spMkLst>
            <pc:docMk/>
            <pc:sldMk cId="2559685499" sldId="266"/>
            <ac:spMk id="34" creationId="{D3F51FEB-38FB-4F6C-9F7B-2F2AFAB65463}"/>
          </ac:spMkLst>
        </pc:spChg>
        <pc:spChg chg="add del">
          <ac:chgData name="Tony Anderson" userId="f33af51d-6531-415e-883e-8115301a1310" providerId="ADAL" clId="{1ECA2CBF-795D-4604-A04F-CCC1B604384F}" dt="2022-04-12T02:15:20.542" v="1875" actId="26606"/>
          <ac:spMkLst>
            <pc:docMk/>
            <pc:sldMk cId="2559685499" sldId="266"/>
            <ac:spMk id="35" creationId="{1E547BA6-BAE0-43BB-A7CA-60F69CE252F0}"/>
          </ac:spMkLst>
        </pc:spChg>
        <pc:spChg chg="add">
          <ac:chgData name="Tony Anderson" userId="f33af51d-6531-415e-883e-8115301a1310" providerId="ADAL" clId="{1ECA2CBF-795D-4604-A04F-CCC1B604384F}" dt="2022-04-12T02:15:20.542" v="1876" actId="26606"/>
          <ac:spMkLst>
            <pc:docMk/>
            <pc:sldMk cId="2559685499" sldId="266"/>
            <ac:spMk id="37" creationId="{F3060C83-F051-4F0E-ABAD-AA0DFC48B218}"/>
          </ac:spMkLst>
        </pc:spChg>
        <pc:spChg chg="add">
          <ac:chgData name="Tony Anderson" userId="f33af51d-6531-415e-883e-8115301a1310" providerId="ADAL" clId="{1ECA2CBF-795D-4604-A04F-CCC1B604384F}" dt="2022-04-12T02:15:20.542" v="1876" actId="26606"/>
          <ac:spMkLst>
            <pc:docMk/>
            <pc:sldMk cId="2559685499" sldId="266"/>
            <ac:spMk id="38" creationId="{83C98ABE-055B-441F-B07E-44F97F083C39}"/>
          </ac:spMkLst>
        </pc:spChg>
        <pc:spChg chg="add">
          <ac:chgData name="Tony Anderson" userId="f33af51d-6531-415e-883e-8115301a1310" providerId="ADAL" clId="{1ECA2CBF-795D-4604-A04F-CCC1B604384F}" dt="2022-04-12T02:15:20.542" v="1876" actId="26606"/>
          <ac:spMkLst>
            <pc:docMk/>
            <pc:sldMk cId="2559685499" sldId="266"/>
            <ac:spMk id="39" creationId="{29FDB030-9B49-4CED-8CCD-4D99382388AC}"/>
          </ac:spMkLst>
        </pc:spChg>
        <pc:spChg chg="add">
          <ac:chgData name="Tony Anderson" userId="f33af51d-6531-415e-883e-8115301a1310" providerId="ADAL" clId="{1ECA2CBF-795D-4604-A04F-CCC1B604384F}" dt="2022-04-12T02:15:20.542" v="1876" actId="26606"/>
          <ac:spMkLst>
            <pc:docMk/>
            <pc:sldMk cId="2559685499" sldId="266"/>
            <ac:spMk id="40" creationId="{3783CA14-24A1-485C-8B30-D6A5D87987AD}"/>
          </ac:spMkLst>
        </pc:spChg>
        <pc:spChg chg="add">
          <ac:chgData name="Tony Anderson" userId="f33af51d-6531-415e-883e-8115301a1310" providerId="ADAL" clId="{1ECA2CBF-795D-4604-A04F-CCC1B604384F}" dt="2022-04-12T02:15:20.542" v="1876" actId="26606"/>
          <ac:spMkLst>
            <pc:docMk/>
            <pc:sldMk cId="2559685499" sldId="266"/>
            <ac:spMk id="41" creationId="{9A97C86A-04D6-40F7-AE84-31AB43E6A846}"/>
          </ac:spMkLst>
        </pc:spChg>
        <pc:spChg chg="add">
          <ac:chgData name="Tony Anderson" userId="f33af51d-6531-415e-883e-8115301a1310" providerId="ADAL" clId="{1ECA2CBF-795D-4604-A04F-CCC1B604384F}" dt="2022-04-12T02:15:20.542" v="1876" actId="26606"/>
          <ac:spMkLst>
            <pc:docMk/>
            <pc:sldMk cId="2559685499" sldId="266"/>
            <ac:spMk id="42" creationId="{FF9F2414-84E8-453E-B1F3-389FDE8192D9}"/>
          </ac:spMkLst>
        </pc:spChg>
        <pc:spChg chg="add">
          <ac:chgData name="Tony Anderson" userId="f33af51d-6531-415e-883e-8115301a1310" providerId="ADAL" clId="{1ECA2CBF-795D-4604-A04F-CCC1B604384F}" dt="2022-04-12T02:15:20.542" v="1876" actId="26606"/>
          <ac:spMkLst>
            <pc:docMk/>
            <pc:sldMk cId="2559685499" sldId="266"/>
            <ac:spMk id="43" creationId="{3ECA69A1-7536-43AC-85EF-C7106179F5ED}"/>
          </ac:spMkLst>
        </pc:spChg>
        <pc:graphicFrameChg chg="add mod modGraphic">
          <ac:chgData name="Tony Anderson" userId="f33af51d-6531-415e-883e-8115301a1310" providerId="ADAL" clId="{1ECA2CBF-795D-4604-A04F-CCC1B604384F}" dt="2022-04-22T00:15:56.828" v="4807" actId="20577"/>
          <ac:graphicFrameMkLst>
            <pc:docMk/>
            <pc:sldMk cId="2559685499" sldId="266"/>
            <ac:graphicFrameMk id="5" creationId="{C72DC6F0-B1A8-4D76-A0CA-B9702E905260}"/>
          </ac:graphicFrameMkLst>
        </pc:graphicFrameChg>
      </pc:sldChg>
      <pc:sldChg chg="addSp delSp modSp add mod ord setBg">
        <pc:chgData name="Tony Anderson" userId="f33af51d-6531-415e-883e-8115301a1310" providerId="ADAL" clId="{1ECA2CBF-795D-4604-A04F-CCC1B604384F}" dt="2022-04-21T23:49:07.027" v="4184"/>
        <pc:sldMkLst>
          <pc:docMk/>
          <pc:sldMk cId="2618997374" sldId="267"/>
        </pc:sldMkLst>
        <pc:spChg chg="mod ord">
          <ac:chgData name="Tony Anderson" userId="f33af51d-6531-415e-883e-8115301a1310" providerId="ADAL" clId="{1ECA2CBF-795D-4604-A04F-CCC1B604384F}" dt="2022-04-12T17:12:49.419" v="2863" actId="113"/>
          <ac:spMkLst>
            <pc:docMk/>
            <pc:sldMk cId="2618997374" sldId="267"/>
            <ac:spMk id="2" creationId="{6C277D42-4A73-44B2-8CE3-7BE1BFBC5888}"/>
          </ac:spMkLst>
        </pc:spChg>
        <pc:spChg chg="add mod">
          <ac:chgData name="Tony Anderson" userId="f33af51d-6531-415e-883e-8115301a1310" providerId="ADAL" clId="{1ECA2CBF-795D-4604-A04F-CCC1B604384F}" dt="2022-04-12T16:47:59.468" v="2844" actId="1076"/>
          <ac:spMkLst>
            <pc:docMk/>
            <pc:sldMk cId="2618997374" sldId="267"/>
            <ac:spMk id="7" creationId="{FDF34756-DFF3-4407-8135-4C5A7D6A6388}"/>
          </ac:spMkLst>
        </pc:spChg>
        <pc:spChg chg="add mod">
          <ac:chgData name="Tony Anderson" userId="f33af51d-6531-415e-883e-8115301a1310" providerId="ADAL" clId="{1ECA2CBF-795D-4604-A04F-CCC1B604384F}" dt="2022-04-12T17:07:41.564" v="2847" actId="1076"/>
          <ac:spMkLst>
            <pc:docMk/>
            <pc:sldMk cId="2618997374" sldId="267"/>
            <ac:spMk id="8" creationId="{82DAE087-06D8-4F16-BC5B-C9ECB62A6FBB}"/>
          </ac:spMkLst>
        </pc:spChg>
        <pc:spChg chg="del">
          <ac:chgData name="Tony Anderson" userId="f33af51d-6531-415e-883e-8115301a1310" providerId="ADAL" clId="{1ECA2CBF-795D-4604-A04F-CCC1B604384F}" dt="2022-04-12T02:19:36.899" v="2006" actId="26606"/>
          <ac:spMkLst>
            <pc:docMk/>
            <pc:sldMk cId="2618997374" sldId="267"/>
            <ac:spMk id="9" creationId="{5C8908E2-EE49-44D2-9428-A28D2312A8D5}"/>
          </ac:spMkLst>
        </pc:spChg>
        <pc:spChg chg="add mod">
          <ac:chgData name="Tony Anderson" userId="f33af51d-6531-415e-883e-8115301a1310" providerId="ADAL" clId="{1ECA2CBF-795D-4604-A04F-CCC1B604384F}" dt="2022-04-12T17:07:54.307" v="2849" actId="1076"/>
          <ac:spMkLst>
            <pc:docMk/>
            <pc:sldMk cId="2618997374" sldId="267"/>
            <ac:spMk id="9" creationId="{B53C358F-9108-4C0B-9406-C168A3B889EB}"/>
          </ac:spMkLst>
        </pc:spChg>
        <pc:spChg chg="add mod">
          <ac:chgData name="Tony Anderson" userId="f33af51d-6531-415e-883e-8115301a1310" providerId="ADAL" clId="{1ECA2CBF-795D-4604-A04F-CCC1B604384F}" dt="2022-04-12T17:08:49.764" v="2856" actId="14100"/>
          <ac:spMkLst>
            <pc:docMk/>
            <pc:sldMk cId="2618997374" sldId="267"/>
            <ac:spMk id="10" creationId="{4FEDFAD7-6E55-4085-8FD1-9FCB04238FE3}"/>
          </ac:spMkLst>
        </pc:spChg>
        <pc:spChg chg="del">
          <ac:chgData name="Tony Anderson" userId="f33af51d-6531-415e-883e-8115301a1310" providerId="ADAL" clId="{1ECA2CBF-795D-4604-A04F-CCC1B604384F}" dt="2022-04-12T02:19:36.899" v="2006" actId="26606"/>
          <ac:spMkLst>
            <pc:docMk/>
            <pc:sldMk cId="2618997374" sldId="267"/>
            <ac:spMk id="15" creationId="{7449A6C7-D15F-4AA5-BFA5-71A404B47016}"/>
          </ac:spMkLst>
        </pc:spChg>
        <pc:spChg chg="del">
          <ac:chgData name="Tony Anderson" userId="f33af51d-6531-415e-883e-8115301a1310" providerId="ADAL" clId="{1ECA2CBF-795D-4604-A04F-CCC1B604384F}" dt="2022-04-12T02:19:36.899" v="2006" actId="26606"/>
          <ac:spMkLst>
            <pc:docMk/>
            <pc:sldMk cId="2618997374" sldId="267"/>
            <ac:spMk id="17" creationId="{ED888B23-07FA-482A-96DF-47E31AF1A603}"/>
          </ac:spMkLst>
        </pc:spChg>
        <pc:spChg chg="add del">
          <ac:chgData name="Tony Anderson" userId="f33af51d-6531-415e-883e-8115301a1310" providerId="ADAL" clId="{1ECA2CBF-795D-4604-A04F-CCC1B604384F}" dt="2022-04-12T02:22:41.820" v="2031" actId="26606"/>
          <ac:spMkLst>
            <pc:docMk/>
            <pc:sldMk cId="2618997374" sldId="267"/>
            <ac:spMk id="22" creationId="{955A2079-FA98-4876-80F0-72364A7D2EA4}"/>
          </ac:spMkLst>
        </pc:spChg>
        <pc:spChg chg="add">
          <ac:chgData name="Tony Anderson" userId="f33af51d-6531-415e-883e-8115301a1310" providerId="ADAL" clId="{1ECA2CBF-795D-4604-A04F-CCC1B604384F}" dt="2022-04-12T02:22:41.820" v="2031" actId="26606"/>
          <ac:spMkLst>
            <pc:docMk/>
            <pc:sldMk cId="2618997374" sldId="267"/>
            <ac:spMk id="27" creationId="{6C4028FD-8BAA-4A19-BFDE-594D991B7552}"/>
          </ac:spMkLst>
        </pc:spChg>
        <pc:grpChg chg="del">
          <ac:chgData name="Tony Anderson" userId="f33af51d-6531-415e-883e-8115301a1310" providerId="ADAL" clId="{1ECA2CBF-795D-4604-A04F-CCC1B604384F}" dt="2022-04-12T02:19:36.899" v="2006" actId="26606"/>
          <ac:grpSpMkLst>
            <pc:docMk/>
            <pc:sldMk cId="2618997374" sldId="267"/>
            <ac:grpSpMk id="11" creationId="{05314994-6337-4875-8CF5-652CAFE8342C}"/>
          </ac:grpSpMkLst>
        </pc:grpChg>
        <pc:graphicFrameChg chg="mod modGraphic">
          <ac:chgData name="Tony Anderson" userId="f33af51d-6531-415e-883e-8115301a1310" providerId="ADAL" clId="{1ECA2CBF-795D-4604-A04F-CCC1B604384F}" dt="2022-04-12T17:12:34.186" v="2861"/>
          <ac:graphicFrameMkLst>
            <pc:docMk/>
            <pc:sldMk cId="2618997374" sldId="267"/>
            <ac:graphicFrameMk id="5" creationId="{9599CD07-59C1-0F9B-2863-5DDFFDFC6E5A}"/>
          </ac:graphicFrameMkLst>
        </pc:graphicFrameChg>
        <pc:graphicFrameChg chg="add mod">
          <ac:chgData name="Tony Anderson" userId="f33af51d-6531-415e-883e-8115301a1310" providerId="ADAL" clId="{1ECA2CBF-795D-4604-A04F-CCC1B604384F}" dt="2022-04-21T23:27:54.482" v="3852"/>
          <ac:graphicFrameMkLst>
            <pc:docMk/>
            <pc:sldMk cId="2618997374" sldId="267"/>
            <ac:graphicFrameMk id="6" creationId="{16592FF3-E64E-4702-B319-88106EE2C2EB}"/>
          </ac:graphicFrameMkLst>
        </pc:graphicFrameChg>
      </pc:sldChg>
      <pc:sldChg chg="addSp delSp modSp new mod ord setBg">
        <pc:chgData name="Tony Anderson" userId="f33af51d-6531-415e-883e-8115301a1310" providerId="ADAL" clId="{1ECA2CBF-795D-4604-A04F-CCC1B604384F}" dt="2022-04-21T23:49:09.978" v="4186"/>
        <pc:sldMkLst>
          <pc:docMk/>
          <pc:sldMk cId="2768270490" sldId="268"/>
        </pc:sldMkLst>
        <pc:spChg chg="mod">
          <ac:chgData name="Tony Anderson" userId="f33af51d-6531-415e-883e-8115301a1310" providerId="ADAL" clId="{1ECA2CBF-795D-4604-A04F-CCC1B604384F}" dt="2022-04-21T22:54:49.742" v="3266" actId="113"/>
          <ac:spMkLst>
            <pc:docMk/>
            <pc:sldMk cId="2768270490" sldId="268"/>
            <ac:spMk id="2" creationId="{48B3CEA6-1BBC-3C14-AC23-EFC9BCF2B8D7}"/>
          </ac:spMkLst>
        </pc:spChg>
        <pc:spChg chg="del mod">
          <ac:chgData name="Tony Anderson" userId="f33af51d-6531-415e-883e-8115301a1310" providerId="ADAL" clId="{1ECA2CBF-795D-4604-A04F-CCC1B604384F}" dt="2022-04-21T22:52:45.225" v="3222" actId="26606"/>
          <ac:spMkLst>
            <pc:docMk/>
            <pc:sldMk cId="2768270490" sldId="268"/>
            <ac:spMk id="3" creationId="{0F8E741C-8B3D-E798-E1B0-4858A14B5B49}"/>
          </ac:spMkLst>
        </pc:spChg>
        <pc:spChg chg="add">
          <ac:chgData name="Tony Anderson" userId="f33af51d-6531-415e-883e-8115301a1310" providerId="ADAL" clId="{1ECA2CBF-795D-4604-A04F-CCC1B604384F}" dt="2022-04-21T22:52:45.225" v="3222" actId="26606"/>
          <ac:spMkLst>
            <pc:docMk/>
            <pc:sldMk cId="2768270490" sldId="268"/>
            <ac:spMk id="10" creationId="{D1D34770-47A8-402C-AF23-2B653F2D88C1}"/>
          </ac:spMkLst>
        </pc:spChg>
        <pc:graphicFrameChg chg="add mod">
          <ac:chgData name="Tony Anderson" userId="f33af51d-6531-415e-883e-8115301a1310" providerId="ADAL" clId="{1ECA2CBF-795D-4604-A04F-CCC1B604384F}" dt="2022-04-21T22:54:39.583" v="3265" actId="313"/>
          <ac:graphicFrameMkLst>
            <pc:docMk/>
            <pc:sldMk cId="2768270490" sldId="268"/>
            <ac:graphicFrameMk id="5" creationId="{B848FC91-8E25-F147-E0D8-90CC5C5BB4F8}"/>
          </ac:graphicFrameMkLst>
        </pc:graphicFrameChg>
        <pc:picChg chg="add mod">
          <ac:chgData name="Tony Anderson" userId="f33af51d-6531-415e-883e-8115301a1310" providerId="ADAL" clId="{1ECA2CBF-795D-4604-A04F-CCC1B604384F}" dt="2022-04-21T22:53:00.208" v="3224" actId="27614"/>
          <ac:picMkLst>
            <pc:docMk/>
            <pc:sldMk cId="2768270490" sldId="268"/>
            <ac:picMk id="6" creationId="{9F5D0882-41C6-8BB2-86AC-FF99776F6FA1}"/>
          </ac:picMkLst>
        </pc:picChg>
      </pc:sldChg>
      <pc:sldChg chg="addSp delSp modSp add del mod">
        <pc:chgData name="Tony Anderson" userId="f33af51d-6531-415e-883e-8115301a1310" providerId="ADAL" clId="{1ECA2CBF-795D-4604-A04F-CCC1B604384F}" dt="2022-04-21T22:46:49.265" v="3023" actId="2696"/>
        <pc:sldMkLst>
          <pc:docMk/>
          <pc:sldMk cId="3725417109" sldId="268"/>
        </pc:sldMkLst>
        <pc:spChg chg="mod">
          <ac:chgData name="Tony Anderson" userId="f33af51d-6531-415e-883e-8115301a1310" providerId="ADAL" clId="{1ECA2CBF-795D-4604-A04F-CCC1B604384F}" dt="2022-04-21T22:44:04.983" v="2963" actId="1076"/>
          <ac:spMkLst>
            <pc:docMk/>
            <pc:sldMk cId="3725417109" sldId="268"/>
            <ac:spMk id="2" creationId="{6C277D42-4A73-44B2-8CE3-7BE1BFBC5888}"/>
          </ac:spMkLst>
        </pc:spChg>
        <pc:spChg chg="del">
          <ac:chgData name="Tony Anderson" userId="f33af51d-6531-415e-883e-8115301a1310" providerId="ADAL" clId="{1ECA2CBF-795D-4604-A04F-CCC1B604384F}" dt="2022-04-21T22:44:15.725" v="2965" actId="478"/>
          <ac:spMkLst>
            <pc:docMk/>
            <pc:sldMk cId="3725417109" sldId="268"/>
            <ac:spMk id="7" creationId="{FDF34756-DFF3-4407-8135-4C5A7D6A6388}"/>
          </ac:spMkLst>
        </pc:spChg>
        <pc:spChg chg="del mod">
          <ac:chgData name="Tony Anderson" userId="f33af51d-6531-415e-883e-8115301a1310" providerId="ADAL" clId="{1ECA2CBF-795D-4604-A04F-CCC1B604384F}" dt="2022-04-21T22:43:40.340" v="2957" actId="478"/>
          <ac:spMkLst>
            <pc:docMk/>
            <pc:sldMk cId="3725417109" sldId="268"/>
            <ac:spMk id="8" creationId="{82DAE087-06D8-4F16-BC5B-C9ECB62A6FBB}"/>
          </ac:spMkLst>
        </pc:spChg>
        <pc:spChg chg="del mod">
          <ac:chgData name="Tony Anderson" userId="f33af51d-6531-415e-883e-8115301a1310" providerId="ADAL" clId="{1ECA2CBF-795D-4604-A04F-CCC1B604384F}" dt="2022-04-21T22:43:18.571" v="2953" actId="478"/>
          <ac:spMkLst>
            <pc:docMk/>
            <pc:sldMk cId="3725417109" sldId="268"/>
            <ac:spMk id="10" creationId="{4FEDFAD7-6E55-4085-8FD1-9FCB04238FE3}"/>
          </ac:spMkLst>
        </pc:spChg>
        <pc:spChg chg="add mod">
          <ac:chgData name="Tony Anderson" userId="f33af51d-6531-415e-883e-8115301a1310" providerId="ADAL" clId="{1ECA2CBF-795D-4604-A04F-CCC1B604384F}" dt="2022-04-21T22:43:30.013" v="2955" actId="1076"/>
          <ac:spMkLst>
            <pc:docMk/>
            <pc:sldMk cId="3725417109" sldId="268"/>
            <ac:spMk id="11" creationId="{2FA0F1DD-9161-A37E-8707-92637127A79B}"/>
          </ac:spMkLst>
        </pc:spChg>
        <pc:spChg chg="add mod">
          <ac:chgData name="Tony Anderson" userId="f33af51d-6531-415e-883e-8115301a1310" providerId="ADAL" clId="{1ECA2CBF-795D-4604-A04F-CCC1B604384F}" dt="2022-04-21T22:43:47.390" v="2959" actId="1076"/>
          <ac:spMkLst>
            <pc:docMk/>
            <pc:sldMk cId="3725417109" sldId="268"/>
            <ac:spMk id="12" creationId="{BE4B99CA-0695-5040-3695-E6129E195661}"/>
          </ac:spMkLst>
        </pc:spChg>
        <pc:spChg chg="add mod">
          <ac:chgData name="Tony Anderson" userId="f33af51d-6531-415e-883e-8115301a1310" providerId="ADAL" clId="{1ECA2CBF-795D-4604-A04F-CCC1B604384F}" dt="2022-04-21T22:45:28.043" v="3009"/>
          <ac:spMkLst>
            <pc:docMk/>
            <pc:sldMk cId="3725417109" sldId="268"/>
            <ac:spMk id="14" creationId="{1E569445-4F7E-C17F-7670-36CA7B8D1350}"/>
          </ac:spMkLst>
        </pc:spChg>
        <pc:spChg chg="add mod">
          <ac:chgData name="Tony Anderson" userId="f33af51d-6531-415e-883e-8115301a1310" providerId="ADAL" clId="{1ECA2CBF-795D-4604-A04F-CCC1B604384F}" dt="2022-04-21T22:45:28.043" v="3009"/>
          <ac:spMkLst>
            <pc:docMk/>
            <pc:sldMk cId="3725417109" sldId="268"/>
            <ac:spMk id="15" creationId="{B9FB837D-8255-EF0A-FCE0-FD58709471F4}"/>
          </ac:spMkLst>
        </pc:spChg>
        <pc:grpChg chg="add mod">
          <ac:chgData name="Tony Anderson" userId="f33af51d-6531-415e-883e-8115301a1310" providerId="ADAL" clId="{1ECA2CBF-795D-4604-A04F-CCC1B604384F}" dt="2022-04-21T22:46:00.608" v="3019" actId="14100"/>
          <ac:grpSpMkLst>
            <pc:docMk/>
            <pc:sldMk cId="3725417109" sldId="268"/>
            <ac:grpSpMk id="13" creationId="{D1BCF73E-4C6C-2502-EC2E-15BF6AB60B05}"/>
          </ac:grpSpMkLst>
        </pc:grpChg>
        <pc:graphicFrameChg chg="mod">
          <ac:chgData name="Tony Anderson" userId="f33af51d-6531-415e-883e-8115301a1310" providerId="ADAL" clId="{1ECA2CBF-795D-4604-A04F-CCC1B604384F}" dt="2022-04-21T22:45:25.266" v="3008"/>
          <ac:graphicFrameMkLst>
            <pc:docMk/>
            <pc:sldMk cId="3725417109" sldId="268"/>
            <ac:graphicFrameMk id="5" creationId="{9599CD07-59C1-0F9B-2863-5DDFFDFC6E5A}"/>
          </ac:graphicFrameMkLst>
        </pc:graphicFrameChg>
        <pc:graphicFrameChg chg="mod">
          <ac:chgData name="Tony Anderson" userId="f33af51d-6531-415e-883e-8115301a1310" providerId="ADAL" clId="{1ECA2CBF-795D-4604-A04F-CCC1B604384F}" dt="2022-04-21T22:46:10.517" v="3022" actId="14100"/>
          <ac:graphicFrameMkLst>
            <pc:docMk/>
            <pc:sldMk cId="3725417109" sldId="268"/>
            <ac:graphicFrameMk id="6" creationId="{16592FF3-E64E-4702-B319-88106EE2C2EB}"/>
          </ac:graphicFrameMkLst>
        </pc:graphicFrameChg>
      </pc:sldChg>
      <pc:sldChg chg="addSp delSp modSp new mod setBg modNotesTx">
        <pc:chgData name="Tony Anderson" userId="f33af51d-6531-415e-883e-8115301a1310" providerId="ADAL" clId="{1ECA2CBF-795D-4604-A04F-CCC1B604384F}" dt="2022-04-21T23:34:10.014" v="3942" actId="20577"/>
        <pc:sldMkLst>
          <pc:docMk/>
          <pc:sldMk cId="4289106288" sldId="269"/>
        </pc:sldMkLst>
        <pc:spChg chg="mod">
          <ac:chgData name="Tony Anderson" userId="f33af51d-6531-415e-883e-8115301a1310" providerId="ADAL" clId="{1ECA2CBF-795D-4604-A04F-CCC1B604384F}" dt="2022-04-21T23:30:39.528" v="3856" actId="26606"/>
          <ac:spMkLst>
            <pc:docMk/>
            <pc:sldMk cId="4289106288" sldId="269"/>
            <ac:spMk id="2" creationId="{AC44E12F-8705-E445-4143-DC6E7981081F}"/>
          </ac:spMkLst>
        </pc:spChg>
        <pc:spChg chg="del mod">
          <ac:chgData name="Tony Anderson" userId="f33af51d-6531-415e-883e-8115301a1310" providerId="ADAL" clId="{1ECA2CBF-795D-4604-A04F-CCC1B604384F}" dt="2022-04-21T23:30:39.528" v="3856" actId="26606"/>
          <ac:spMkLst>
            <pc:docMk/>
            <pc:sldMk cId="4289106288" sldId="269"/>
            <ac:spMk id="3" creationId="{372C6A26-F41C-29BC-57A5-EA2291709836}"/>
          </ac:spMkLst>
        </pc:spChg>
        <pc:spChg chg="add">
          <ac:chgData name="Tony Anderson" userId="f33af51d-6531-415e-883e-8115301a1310" providerId="ADAL" clId="{1ECA2CBF-795D-4604-A04F-CCC1B604384F}" dt="2022-04-21T23:30:39.528" v="3856" actId="26606"/>
          <ac:spMkLst>
            <pc:docMk/>
            <pc:sldMk cId="4289106288" sldId="269"/>
            <ac:spMk id="9" creationId="{35DB3719-6FDC-4E5D-891D-FF40B7300F64}"/>
          </ac:spMkLst>
        </pc:spChg>
        <pc:spChg chg="add">
          <ac:chgData name="Tony Anderson" userId="f33af51d-6531-415e-883e-8115301a1310" providerId="ADAL" clId="{1ECA2CBF-795D-4604-A04F-CCC1B604384F}" dt="2022-04-21T23:30:39.528" v="3856" actId="26606"/>
          <ac:spMkLst>
            <pc:docMk/>
            <pc:sldMk cId="4289106288" sldId="269"/>
            <ac:spMk id="11" creationId="{E0CBAC23-2E3F-4A90-BA59-F8299F6A5439}"/>
          </ac:spMkLst>
        </pc:spChg>
        <pc:graphicFrameChg chg="add mod">
          <ac:chgData name="Tony Anderson" userId="f33af51d-6531-415e-883e-8115301a1310" providerId="ADAL" clId="{1ECA2CBF-795D-4604-A04F-CCC1B604384F}" dt="2022-04-21T23:34:10.014" v="3942" actId="20577"/>
          <ac:graphicFrameMkLst>
            <pc:docMk/>
            <pc:sldMk cId="4289106288" sldId="269"/>
            <ac:graphicFrameMk id="5" creationId="{7D790064-DDE9-54F1-B39C-21A9045981AC}"/>
          </ac:graphicFrameMkLst>
        </pc:graphicFrameChg>
      </pc:sldChg>
      <pc:sldChg chg="addSp delSp modSp new mod ord setBg">
        <pc:chgData name="Tony Anderson" userId="f33af51d-6531-415e-883e-8115301a1310" providerId="ADAL" clId="{1ECA2CBF-795D-4604-A04F-CCC1B604384F}" dt="2022-04-21T23:24:03.964" v="3810" actId="26606"/>
        <pc:sldMkLst>
          <pc:docMk/>
          <pc:sldMk cId="1439033264" sldId="270"/>
        </pc:sldMkLst>
        <pc:spChg chg="mod">
          <ac:chgData name="Tony Anderson" userId="f33af51d-6531-415e-883e-8115301a1310" providerId="ADAL" clId="{1ECA2CBF-795D-4604-A04F-CCC1B604384F}" dt="2022-04-21T23:24:03.964" v="3810" actId="26606"/>
          <ac:spMkLst>
            <pc:docMk/>
            <pc:sldMk cId="1439033264" sldId="270"/>
            <ac:spMk id="2" creationId="{6336033F-0ADA-6BEA-D325-7AD9DEFE21EE}"/>
          </ac:spMkLst>
        </pc:spChg>
        <pc:spChg chg="mod">
          <ac:chgData name="Tony Anderson" userId="f33af51d-6531-415e-883e-8115301a1310" providerId="ADAL" clId="{1ECA2CBF-795D-4604-A04F-CCC1B604384F}" dt="2022-04-21T23:24:03.964" v="3810" actId="26606"/>
          <ac:spMkLst>
            <pc:docMk/>
            <pc:sldMk cId="1439033264" sldId="270"/>
            <ac:spMk id="3" creationId="{62EFC1DF-6604-A939-10D1-D418260F198E}"/>
          </ac:spMkLst>
        </pc:spChg>
        <pc:spChg chg="add del">
          <ac:chgData name="Tony Anderson" userId="f33af51d-6531-415e-883e-8115301a1310" providerId="ADAL" clId="{1ECA2CBF-795D-4604-A04F-CCC1B604384F}" dt="2022-04-21T23:24:03.964" v="3810" actId="26606"/>
          <ac:spMkLst>
            <pc:docMk/>
            <pc:sldMk cId="1439033264" sldId="270"/>
            <ac:spMk id="9" creationId="{D009D6D5-DAC2-4A8B-A17A-E206B9012D09}"/>
          </ac:spMkLst>
        </pc:spChg>
        <pc:spChg chg="add">
          <ac:chgData name="Tony Anderson" userId="f33af51d-6531-415e-883e-8115301a1310" providerId="ADAL" clId="{1ECA2CBF-795D-4604-A04F-CCC1B604384F}" dt="2022-04-21T23:24:03.964" v="3810" actId="26606"/>
          <ac:spMkLst>
            <pc:docMk/>
            <pc:sldMk cId="1439033264" sldId="270"/>
            <ac:spMk id="14" creationId="{F13C74B1-5B17-4795-BED0-7140497B445A}"/>
          </ac:spMkLst>
        </pc:spChg>
        <pc:spChg chg="add">
          <ac:chgData name="Tony Anderson" userId="f33af51d-6531-415e-883e-8115301a1310" providerId="ADAL" clId="{1ECA2CBF-795D-4604-A04F-CCC1B604384F}" dt="2022-04-21T23:24:03.964" v="3810" actId="26606"/>
          <ac:spMkLst>
            <pc:docMk/>
            <pc:sldMk cId="1439033264" sldId="270"/>
            <ac:spMk id="16" creationId="{D4974D33-8DC5-464E-8C6D-BE58F0669C17}"/>
          </ac:spMkLst>
        </pc:spChg>
        <pc:picChg chg="add mod">
          <ac:chgData name="Tony Anderson" userId="f33af51d-6531-415e-883e-8115301a1310" providerId="ADAL" clId="{1ECA2CBF-795D-4604-A04F-CCC1B604384F}" dt="2022-04-21T23:24:03.964" v="3810" actId="26606"/>
          <ac:picMkLst>
            <pc:docMk/>
            <pc:sldMk cId="1439033264" sldId="270"/>
            <ac:picMk id="5" creationId="{BC8E3FA9-D1CF-B2AF-7D5C-02F75686CBDC}"/>
          </ac:picMkLst>
        </pc:picChg>
      </pc:sldChg>
      <pc:sldChg chg="addSp delSp modSp new mod ord setBg">
        <pc:chgData name="Tony Anderson" userId="f33af51d-6531-415e-883e-8115301a1310" providerId="ADAL" clId="{1ECA2CBF-795D-4604-A04F-CCC1B604384F}" dt="2022-04-21T23:29:22.908" v="3855"/>
        <pc:sldMkLst>
          <pc:docMk/>
          <pc:sldMk cId="1779647034" sldId="271"/>
        </pc:sldMkLst>
        <pc:spChg chg="mod">
          <ac:chgData name="Tony Anderson" userId="f33af51d-6531-415e-883e-8115301a1310" providerId="ADAL" clId="{1ECA2CBF-795D-4604-A04F-CCC1B604384F}" dt="2022-04-21T23:21:31.636" v="3733" actId="26606"/>
          <ac:spMkLst>
            <pc:docMk/>
            <pc:sldMk cId="1779647034" sldId="271"/>
            <ac:spMk id="2" creationId="{FACFBD77-AAD9-C6BD-9468-2845019C0162}"/>
          </ac:spMkLst>
        </pc:spChg>
        <pc:spChg chg="del mod">
          <ac:chgData name="Tony Anderson" userId="f33af51d-6531-415e-883e-8115301a1310" providerId="ADAL" clId="{1ECA2CBF-795D-4604-A04F-CCC1B604384F}" dt="2022-04-21T23:20:24.298" v="3730" actId="26606"/>
          <ac:spMkLst>
            <pc:docMk/>
            <pc:sldMk cId="1779647034" sldId="271"/>
            <ac:spMk id="3" creationId="{047E93DB-AA61-1ECF-69ED-C6B764359AB7}"/>
          </ac:spMkLst>
        </pc:spChg>
        <pc:spChg chg="add">
          <ac:chgData name="Tony Anderson" userId="f33af51d-6531-415e-883e-8115301a1310" providerId="ADAL" clId="{1ECA2CBF-795D-4604-A04F-CCC1B604384F}" dt="2022-04-21T23:21:31.636" v="3733" actId="26606"/>
          <ac:spMkLst>
            <pc:docMk/>
            <pc:sldMk cId="1779647034" sldId="271"/>
            <ac:spMk id="11" creationId="{D009D6D5-DAC2-4A8B-A17A-E206B9012D09}"/>
          </ac:spMkLst>
        </pc:spChg>
        <pc:graphicFrameChg chg="add mod modGraphic">
          <ac:chgData name="Tony Anderson" userId="f33af51d-6531-415e-883e-8115301a1310" providerId="ADAL" clId="{1ECA2CBF-795D-4604-A04F-CCC1B604384F}" dt="2022-04-21T23:29:22.908" v="3855"/>
          <ac:graphicFrameMkLst>
            <pc:docMk/>
            <pc:sldMk cId="1779647034" sldId="271"/>
            <ac:graphicFrameMk id="5" creationId="{DF0DBDFA-1E61-9E45-2364-02D541DC08C4}"/>
          </ac:graphicFrameMkLst>
        </pc:graphicFrameChg>
        <pc:picChg chg="add mod">
          <ac:chgData name="Tony Anderson" userId="f33af51d-6531-415e-883e-8115301a1310" providerId="ADAL" clId="{1ECA2CBF-795D-4604-A04F-CCC1B604384F}" dt="2022-04-21T23:21:31.636" v="3733" actId="26606"/>
          <ac:picMkLst>
            <pc:docMk/>
            <pc:sldMk cId="1779647034" sldId="271"/>
            <ac:picMk id="6" creationId="{65453858-7EA2-4EFC-9341-BB064D763F54}"/>
          </ac:picMkLst>
        </pc:picChg>
      </pc:sldChg>
      <pc:sldChg chg="addSp delSp modSp new mod setBg addAnim delAnim setClrOvrMap">
        <pc:chgData name="Tony Anderson" userId="f33af51d-6531-415e-883e-8115301a1310" providerId="ADAL" clId="{1ECA2CBF-795D-4604-A04F-CCC1B604384F}" dt="2022-04-22T00:28:10.540" v="4857" actId="113"/>
        <pc:sldMkLst>
          <pc:docMk/>
          <pc:sldMk cId="3007857525" sldId="272"/>
        </pc:sldMkLst>
        <pc:spChg chg="mod ord">
          <ac:chgData name="Tony Anderson" userId="f33af51d-6531-415e-883e-8115301a1310" providerId="ADAL" clId="{1ECA2CBF-795D-4604-A04F-CCC1B604384F}" dt="2022-04-22T00:28:10.540" v="4857" actId="113"/>
          <ac:spMkLst>
            <pc:docMk/>
            <pc:sldMk cId="3007857525" sldId="272"/>
            <ac:spMk id="2" creationId="{CF9F1C60-58EC-1E3B-350F-6EE0462AA802}"/>
          </ac:spMkLst>
        </pc:spChg>
        <pc:spChg chg="del mod">
          <ac:chgData name="Tony Anderson" userId="f33af51d-6531-415e-883e-8115301a1310" providerId="ADAL" clId="{1ECA2CBF-795D-4604-A04F-CCC1B604384F}" dt="2022-04-21T23:25:29.558" v="3822" actId="931"/>
          <ac:spMkLst>
            <pc:docMk/>
            <pc:sldMk cId="3007857525" sldId="272"/>
            <ac:spMk id="3" creationId="{619676CA-E855-1314-FA6D-B033488726C0}"/>
          </ac:spMkLst>
        </pc:spChg>
        <pc:spChg chg="add del">
          <ac:chgData name="Tony Anderson" userId="f33af51d-6531-415e-883e-8115301a1310" providerId="ADAL" clId="{1ECA2CBF-795D-4604-A04F-CCC1B604384F}" dt="2022-04-21T23:26:48.736" v="3839" actId="26606"/>
          <ac:spMkLst>
            <pc:docMk/>
            <pc:sldMk cId="3007857525" sldId="272"/>
            <ac:spMk id="9" creationId="{D009D6D5-DAC2-4A8B-A17A-E206B9012D09}"/>
          </ac:spMkLst>
        </pc:spChg>
        <pc:spChg chg="add del">
          <ac:chgData name="Tony Anderson" userId="f33af51d-6531-415e-883e-8115301a1310" providerId="ADAL" clId="{1ECA2CBF-795D-4604-A04F-CCC1B604384F}" dt="2022-04-21T23:26:05.886" v="3828" actId="26606"/>
          <ac:spMkLst>
            <pc:docMk/>
            <pc:sldMk cId="3007857525" sldId="272"/>
            <ac:spMk id="13" creationId="{5D7CF289-F1BC-6142-5758-70C47FD46D65}"/>
          </ac:spMkLst>
        </pc:spChg>
        <pc:spChg chg="add del">
          <ac:chgData name="Tony Anderson" userId="f33af51d-6531-415e-883e-8115301a1310" providerId="ADAL" clId="{1ECA2CBF-795D-4604-A04F-CCC1B604384F}" dt="2022-04-21T23:26:17.412" v="3832" actId="26606"/>
          <ac:spMkLst>
            <pc:docMk/>
            <pc:sldMk cId="3007857525" sldId="272"/>
            <ac:spMk id="14" creationId="{765F4110-C0FC-4D61-ACD2-A7C950EAE908}"/>
          </ac:spMkLst>
        </pc:spChg>
        <pc:spChg chg="add del mod">
          <ac:chgData name="Tony Anderson" userId="f33af51d-6531-415e-883e-8115301a1310" providerId="ADAL" clId="{1ECA2CBF-795D-4604-A04F-CCC1B604384F}" dt="2022-04-22T00:26:26.149" v="4838" actId="478"/>
          <ac:spMkLst>
            <pc:docMk/>
            <pc:sldMk cId="3007857525" sldId="272"/>
            <ac:spMk id="15" creationId="{789B0E42-731B-3304-BA78-0B6D2A24DCEE}"/>
          </ac:spMkLst>
        </pc:spChg>
        <pc:spChg chg="add del">
          <ac:chgData name="Tony Anderson" userId="f33af51d-6531-415e-883e-8115301a1310" providerId="ADAL" clId="{1ECA2CBF-795D-4604-A04F-CCC1B604384F}" dt="2022-04-21T23:26:05.886" v="3828" actId="26606"/>
          <ac:spMkLst>
            <pc:docMk/>
            <pc:sldMk cId="3007857525" sldId="272"/>
            <ac:spMk id="16" creationId="{08BC803E-13F3-4DAB-B17C-BEB0076164B7}"/>
          </ac:spMkLst>
        </pc:spChg>
        <pc:spChg chg="add del">
          <ac:chgData name="Tony Anderson" userId="f33af51d-6531-415e-883e-8115301a1310" providerId="ADAL" clId="{1ECA2CBF-795D-4604-A04F-CCC1B604384F}" dt="2022-04-21T23:26:05.886" v="3828" actId="26606"/>
          <ac:spMkLst>
            <pc:docMk/>
            <pc:sldMk cId="3007857525" sldId="272"/>
            <ac:spMk id="18" creationId="{B8DDE571-E57F-4AB5-83C7-30EB5DDCCAC7}"/>
          </ac:spMkLst>
        </pc:spChg>
        <pc:spChg chg="add del">
          <ac:chgData name="Tony Anderson" userId="f33af51d-6531-415e-883e-8115301a1310" providerId="ADAL" clId="{1ECA2CBF-795D-4604-A04F-CCC1B604384F}" dt="2022-04-21T23:26:09.867" v="3830" actId="26606"/>
          <ac:spMkLst>
            <pc:docMk/>
            <pc:sldMk cId="3007857525" sldId="272"/>
            <ac:spMk id="20" creationId="{11BAB570-FF10-4E96-8A3F-FA9804702B89}"/>
          </ac:spMkLst>
        </pc:spChg>
        <pc:spChg chg="add del">
          <ac:chgData name="Tony Anderson" userId="f33af51d-6531-415e-883e-8115301a1310" providerId="ADAL" clId="{1ECA2CBF-795D-4604-A04F-CCC1B604384F}" dt="2022-04-21T23:26:09.867" v="3830" actId="26606"/>
          <ac:spMkLst>
            <pc:docMk/>
            <pc:sldMk cId="3007857525" sldId="272"/>
            <ac:spMk id="21" creationId="{904DCDEA-60EE-4FBF-B515-F83D82F966F7}"/>
          </ac:spMkLst>
        </pc:spChg>
        <pc:spChg chg="add del">
          <ac:chgData name="Tony Anderson" userId="f33af51d-6531-415e-883e-8115301a1310" providerId="ADAL" clId="{1ECA2CBF-795D-4604-A04F-CCC1B604384F}" dt="2022-04-21T23:26:09.867" v="3830" actId="26606"/>
          <ac:spMkLst>
            <pc:docMk/>
            <pc:sldMk cId="3007857525" sldId="272"/>
            <ac:spMk id="22" creationId="{34D94F3A-BF39-47F6-9AAA-3C61AF7E05B1}"/>
          </ac:spMkLst>
        </pc:spChg>
        <pc:spChg chg="add del">
          <ac:chgData name="Tony Anderson" userId="f33af51d-6531-415e-883e-8115301a1310" providerId="ADAL" clId="{1ECA2CBF-795D-4604-A04F-CCC1B604384F}" dt="2022-04-21T23:26:09.867" v="3830" actId="26606"/>
          <ac:spMkLst>
            <pc:docMk/>
            <pc:sldMk cId="3007857525" sldId="272"/>
            <ac:spMk id="23" creationId="{971FFCF3-44FC-6002-133F-0D9E61C08D8B}"/>
          </ac:spMkLst>
        </pc:spChg>
        <pc:spChg chg="add del">
          <ac:chgData name="Tony Anderson" userId="f33af51d-6531-415e-883e-8115301a1310" providerId="ADAL" clId="{1ECA2CBF-795D-4604-A04F-CCC1B604384F}" dt="2022-04-21T23:26:25.942" v="3834" actId="26606"/>
          <ac:spMkLst>
            <pc:docMk/>
            <pc:sldMk cId="3007857525" sldId="272"/>
            <ac:spMk id="27" creationId="{904DCDEA-60EE-4FBF-B515-F83D82F966F7}"/>
          </ac:spMkLst>
        </pc:spChg>
        <pc:spChg chg="add del">
          <ac:chgData name="Tony Anderson" userId="f33af51d-6531-415e-883e-8115301a1310" providerId="ADAL" clId="{1ECA2CBF-795D-4604-A04F-CCC1B604384F}" dt="2022-04-21T23:26:25.942" v="3834" actId="26606"/>
          <ac:spMkLst>
            <pc:docMk/>
            <pc:sldMk cId="3007857525" sldId="272"/>
            <ac:spMk id="28" creationId="{34D94F3A-BF39-47F6-9AAA-3C61AF7E05B1}"/>
          </ac:spMkLst>
        </pc:spChg>
        <pc:spChg chg="add del">
          <ac:chgData name="Tony Anderson" userId="f33af51d-6531-415e-883e-8115301a1310" providerId="ADAL" clId="{1ECA2CBF-795D-4604-A04F-CCC1B604384F}" dt="2022-04-21T23:26:25.942" v="3834" actId="26606"/>
          <ac:spMkLst>
            <pc:docMk/>
            <pc:sldMk cId="3007857525" sldId="272"/>
            <ac:spMk id="29" creationId="{11BAB570-FF10-4E96-8A3F-FA9804702B89}"/>
          </ac:spMkLst>
        </pc:spChg>
        <pc:spChg chg="add del">
          <ac:chgData name="Tony Anderson" userId="f33af51d-6531-415e-883e-8115301a1310" providerId="ADAL" clId="{1ECA2CBF-795D-4604-A04F-CCC1B604384F}" dt="2022-04-21T23:26:25.942" v="3834" actId="26606"/>
          <ac:spMkLst>
            <pc:docMk/>
            <pc:sldMk cId="3007857525" sldId="272"/>
            <ac:spMk id="30" creationId="{971FFCF3-44FC-6002-133F-0D9E61C08D8B}"/>
          </ac:spMkLst>
        </pc:spChg>
        <pc:spChg chg="add del">
          <ac:chgData name="Tony Anderson" userId="f33af51d-6531-415e-883e-8115301a1310" providerId="ADAL" clId="{1ECA2CBF-795D-4604-A04F-CCC1B604384F}" dt="2022-04-21T23:26:46.650" v="3836" actId="26606"/>
          <ac:spMkLst>
            <pc:docMk/>
            <pc:sldMk cId="3007857525" sldId="272"/>
            <ac:spMk id="32" creationId="{823AC064-BC96-4F32-8AE1-B2FD38754823}"/>
          </ac:spMkLst>
        </pc:spChg>
        <pc:spChg chg="add del">
          <ac:chgData name="Tony Anderson" userId="f33af51d-6531-415e-883e-8115301a1310" providerId="ADAL" clId="{1ECA2CBF-795D-4604-A04F-CCC1B604384F}" dt="2022-04-22T00:27:58.872" v="4855" actId="26606"/>
          <ac:spMkLst>
            <pc:docMk/>
            <pc:sldMk cId="3007857525" sldId="272"/>
            <ac:spMk id="38" creationId="{99F1FFA9-D672-408C-9220-ADEEC6ABDD09}"/>
          </ac:spMkLst>
        </pc:spChg>
        <pc:spChg chg="add del">
          <ac:chgData name="Tony Anderson" userId="f33af51d-6531-415e-883e-8115301a1310" providerId="ADAL" clId="{1ECA2CBF-795D-4604-A04F-CCC1B604384F}" dt="2022-04-22T00:25:45.512" v="4829" actId="931"/>
          <ac:spMkLst>
            <pc:docMk/>
            <pc:sldMk cId="3007857525" sldId="272"/>
            <ac:spMk id="39" creationId="{D06868BC-0995-F9D2-EA43-8C5AAFFA3366}"/>
          </ac:spMkLst>
        </pc:spChg>
        <pc:spChg chg="add del">
          <ac:chgData name="Tony Anderson" userId="f33af51d-6531-415e-883e-8115301a1310" providerId="ADAL" clId="{1ECA2CBF-795D-4604-A04F-CCC1B604384F}" dt="2022-04-22T00:27:30.293" v="4843" actId="26606"/>
          <ac:spMkLst>
            <pc:docMk/>
            <pc:sldMk cId="3007857525" sldId="272"/>
            <ac:spMk id="43" creationId="{42285737-90EE-47DC-AC80-8AE156B11969}"/>
          </ac:spMkLst>
        </pc:spChg>
        <pc:spChg chg="add del">
          <ac:chgData name="Tony Anderson" userId="f33af51d-6531-415e-883e-8115301a1310" providerId="ADAL" clId="{1ECA2CBF-795D-4604-A04F-CCC1B604384F}" dt="2022-04-22T00:27:40.941" v="4849" actId="26606"/>
          <ac:spMkLst>
            <pc:docMk/>
            <pc:sldMk cId="3007857525" sldId="272"/>
            <ac:spMk id="47" creationId="{5E10DA6E-C3FF-4539-BF84-4775BB7EC422}"/>
          </ac:spMkLst>
        </pc:spChg>
        <pc:spChg chg="add del">
          <ac:chgData name="Tony Anderson" userId="f33af51d-6531-415e-883e-8115301a1310" providerId="ADAL" clId="{1ECA2CBF-795D-4604-A04F-CCC1B604384F}" dt="2022-04-22T00:27:50.022" v="4853" actId="26606"/>
          <ac:spMkLst>
            <pc:docMk/>
            <pc:sldMk cId="3007857525" sldId="272"/>
            <ac:spMk id="49" creationId="{CB64814D-A361-44E1-8D97-B83E41C8B280}"/>
          </ac:spMkLst>
        </pc:spChg>
        <pc:spChg chg="add del">
          <ac:chgData name="Tony Anderson" userId="f33af51d-6531-415e-883e-8115301a1310" providerId="ADAL" clId="{1ECA2CBF-795D-4604-A04F-CCC1B604384F}" dt="2022-04-22T00:27:50.022" v="4853" actId="26606"/>
          <ac:spMkLst>
            <pc:docMk/>
            <pc:sldMk cId="3007857525" sldId="272"/>
            <ac:spMk id="51" creationId="{852A6879-032A-4946-9CCA-44D38BEDF5F5}"/>
          </ac:spMkLst>
        </pc:spChg>
        <pc:spChg chg="add del">
          <ac:chgData name="Tony Anderson" userId="f33af51d-6531-415e-883e-8115301a1310" providerId="ADAL" clId="{1ECA2CBF-795D-4604-A04F-CCC1B604384F}" dt="2022-04-22T00:27:40.941" v="4849" actId="26606"/>
          <ac:spMkLst>
            <pc:docMk/>
            <pc:sldMk cId="3007857525" sldId="272"/>
            <ac:spMk id="55" creationId="{83FA766D-3260-4E0A-9E7F-A2C93DFF1932}"/>
          </ac:spMkLst>
        </pc:spChg>
        <pc:spChg chg="add del">
          <ac:chgData name="Tony Anderson" userId="f33af51d-6531-415e-883e-8115301a1310" providerId="ADAL" clId="{1ECA2CBF-795D-4604-A04F-CCC1B604384F}" dt="2022-04-22T00:27:40.941" v="4849" actId="26606"/>
          <ac:spMkLst>
            <pc:docMk/>
            <pc:sldMk cId="3007857525" sldId="272"/>
            <ac:spMk id="56" creationId="{CB435A06-5FFD-4CF8-BE06-3796EC42003A}"/>
          </ac:spMkLst>
        </pc:spChg>
        <pc:spChg chg="add del">
          <ac:chgData name="Tony Anderson" userId="f33af51d-6531-415e-883e-8115301a1310" providerId="ADAL" clId="{1ECA2CBF-795D-4604-A04F-CCC1B604384F}" dt="2022-04-22T00:27:50.022" v="4853" actId="26606"/>
          <ac:spMkLst>
            <pc:docMk/>
            <pc:sldMk cId="3007857525" sldId="272"/>
            <ac:spMk id="57" creationId="{77C2D141-F73C-4BF3-B3DF-D3BA74B8BE29}"/>
          </ac:spMkLst>
        </pc:spChg>
        <pc:spChg chg="add del">
          <ac:chgData name="Tony Anderson" userId="f33af51d-6531-415e-883e-8115301a1310" providerId="ADAL" clId="{1ECA2CBF-795D-4604-A04F-CCC1B604384F}" dt="2022-04-22T00:27:48.061" v="4851" actId="26606"/>
          <ac:spMkLst>
            <pc:docMk/>
            <pc:sldMk cId="3007857525" sldId="272"/>
            <ac:spMk id="58" creationId="{42285737-90EE-47DC-AC80-8AE156B11969}"/>
          </ac:spMkLst>
        </pc:spChg>
        <pc:spChg chg="add del">
          <ac:chgData name="Tony Anderson" userId="f33af51d-6531-415e-883e-8115301a1310" providerId="ADAL" clId="{1ECA2CBF-795D-4604-A04F-CCC1B604384F}" dt="2022-04-22T00:27:50.022" v="4853" actId="26606"/>
          <ac:spMkLst>
            <pc:docMk/>
            <pc:sldMk cId="3007857525" sldId="272"/>
            <ac:spMk id="61" creationId="{D3EB41F8-8868-4FC3-8553-94FEE5A8B818}"/>
          </ac:spMkLst>
        </pc:spChg>
        <pc:spChg chg="add del">
          <ac:chgData name="Tony Anderson" userId="f33af51d-6531-415e-883e-8115301a1310" providerId="ADAL" clId="{1ECA2CBF-795D-4604-A04F-CCC1B604384F}" dt="2022-04-22T00:27:50.022" v="4853" actId="26606"/>
          <ac:spMkLst>
            <pc:docMk/>
            <pc:sldMk cId="3007857525" sldId="272"/>
            <ac:spMk id="62" creationId="{B4D3D850-2041-4B7C-AED9-54DA385B14F7}"/>
          </ac:spMkLst>
        </pc:spChg>
        <pc:spChg chg="add del">
          <ac:chgData name="Tony Anderson" userId="f33af51d-6531-415e-883e-8115301a1310" providerId="ADAL" clId="{1ECA2CBF-795D-4604-A04F-CCC1B604384F}" dt="2022-04-22T00:27:50.022" v="4853" actId="26606"/>
          <ac:spMkLst>
            <pc:docMk/>
            <pc:sldMk cId="3007857525" sldId="272"/>
            <ac:spMk id="63" creationId="{39671820-9967-4806-B0A7-4944C2A4A5F1}"/>
          </ac:spMkLst>
        </pc:spChg>
        <pc:spChg chg="add del">
          <ac:chgData name="Tony Anderson" userId="f33af51d-6531-415e-883e-8115301a1310" providerId="ADAL" clId="{1ECA2CBF-795D-4604-A04F-CCC1B604384F}" dt="2022-04-22T00:27:50.022" v="4853" actId="26606"/>
          <ac:spMkLst>
            <pc:docMk/>
            <pc:sldMk cId="3007857525" sldId="272"/>
            <ac:spMk id="64" creationId="{5707F116-8EC0-4822-9067-186AC8C96EB8}"/>
          </ac:spMkLst>
        </pc:spChg>
        <pc:spChg chg="add del">
          <ac:chgData name="Tony Anderson" userId="f33af51d-6531-415e-883e-8115301a1310" providerId="ADAL" clId="{1ECA2CBF-795D-4604-A04F-CCC1B604384F}" dt="2022-04-22T00:27:50.022" v="4853" actId="26606"/>
          <ac:spMkLst>
            <pc:docMk/>
            <pc:sldMk cId="3007857525" sldId="272"/>
            <ac:spMk id="65" creationId="{49F1A7E4-819D-4D21-8E8B-32671A9F9853}"/>
          </ac:spMkLst>
        </pc:spChg>
        <pc:spChg chg="add del">
          <ac:chgData name="Tony Anderson" userId="f33af51d-6531-415e-883e-8115301a1310" providerId="ADAL" clId="{1ECA2CBF-795D-4604-A04F-CCC1B604384F}" dt="2022-04-22T00:27:50.022" v="4853" actId="26606"/>
          <ac:spMkLst>
            <pc:docMk/>
            <pc:sldMk cId="3007857525" sldId="272"/>
            <ac:spMk id="66" creationId="{56AB08D7-F0FB-4965-B730-8B874214C283}"/>
          </ac:spMkLst>
        </pc:spChg>
        <pc:spChg chg="add del">
          <ac:chgData name="Tony Anderson" userId="f33af51d-6531-415e-883e-8115301a1310" providerId="ADAL" clId="{1ECA2CBF-795D-4604-A04F-CCC1B604384F}" dt="2022-04-22T00:27:50.022" v="4853" actId="26606"/>
          <ac:spMkLst>
            <pc:docMk/>
            <pc:sldMk cId="3007857525" sldId="272"/>
            <ac:spMk id="67" creationId="{148D9297-49FA-43ED-AC6B-E2F153B3A5A6}"/>
          </ac:spMkLst>
        </pc:spChg>
        <pc:spChg chg="add del">
          <ac:chgData name="Tony Anderson" userId="f33af51d-6531-415e-883e-8115301a1310" providerId="ADAL" clId="{1ECA2CBF-795D-4604-A04F-CCC1B604384F}" dt="2022-04-22T00:27:50.022" v="4853" actId="26606"/>
          <ac:spMkLst>
            <pc:docMk/>
            <pc:sldMk cId="3007857525" sldId="272"/>
            <ac:spMk id="68" creationId="{DB456AC5-2DFE-4E00-B0CE-30AAA2A3D676}"/>
          </ac:spMkLst>
        </pc:spChg>
        <pc:spChg chg="add del">
          <ac:chgData name="Tony Anderson" userId="f33af51d-6531-415e-883e-8115301a1310" providerId="ADAL" clId="{1ECA2CBF-795D-4604-A04F-CCC1B604384F}" dt="2022-04-22T00:27:58.872" v="4855" actId="26606"/>
          <ac:spMkLst>
            <pc:docMk/>
            <pc:sldMk cId="3007857525" sldId="272"/>
            <ac:spMk id="70" creationId="{1C4FDBE2-32F7-4AC4-A40C-C51C65B1D474}"/>
          </ac:spMkLst>
        </pc:spChg>
        <pc:spChg chg="add del">
          <ac:chgData name="Tony Anderson" userId="f33af51d-6531-415e-883e-8115301a1310" providerId="ADAL" clId="{1ECA2CBF-795D-4604-A04F-CCC1B604384F}" dt="2022-04-22T00:27:58.872" v="4855" actId="26606"/>
          <ac:spMkLst>
            <pc:docMk/>
            <pc:sldMk cId="3007857525" sldId="272"/>
            <ac:spMk id="71" creationId="{EBF4792E-DF83-4D24-9924-01EC30A32C89}"/>
          </ac:spMkLst>
        </pc:spChg>
        <pc:spChg chg="add del">
          <ac:chgData name="Tony Anderson" userId="f33af51d-6531-415e-883e-8115301a1310" providerId="ADAL" clId="{1ECA2CBF-795D-4604-A04F-CCC1B604384F}" dt="2022-04-22T00:27:58.872" v="4855" actId="26606"/>
          <ac:spMkLst>
            <pc:docMk/>
            <pc:sldMk cId="3007857525" sldId="272"/>
            <ac:spMk id="72" creationId="{15837328-A57C-47AA-B520-C83F4A6BD1E4}"/>
          </ac:spMkLst>
        </pc:spChg>
        <pc:spChg chg="add del">
          <ac:chgData name="Tony Anderson" userId="f33af51d-6531-415e-883e-8115301a1310" providerId="ADAL" clId="{1ECA2CBF-795D-4604-A04F-CCC1B604384F}" dt="2022-04-22T00:27:58.872" v="4855" actId="26606"/>
          <ac:spMkLst>
            <pc:docMk/>
            <pc:sldMk cId="3007857525" sldId="272"/>
            <ac:spMk id="73" creationId="{E2B33195-5BCA-4BB7-A82D-6739522687DD}"/>
          </ac:spMkLst>
        </pc:spChg>
        <pc:spChg chg="add del">
          <ac:chgData name="Tony Anderson" userId="f33af51d-6531-415e-883e-8115301a1310" providerId="ADAL" clId="{1ECA2CBF-795D-4604-A04F-CCC1B604384F}" dt="2022-04-22T00:27:58.872" v="4855" actId="26606"/>
          <ac:spMkLst>
            <pc:docMk/>
            <pc:sldMk cId="3007857525" sldId="272"/>
            <ac:spMk id="74" creationId="{8A03A6A2-7849-4179-B68F-C11DDDB231D4}"/>
          </ac:spMkLst>
        </pc:spChg>
        <pc:grpChg chg="add del">
          <ac:chgData name="Tony Anderson" userId="f33af51d-6531-415e-883e-8115301a1310" providerId="ADAL" clId="{1ECA2CBF-795D-4604-A04F-CCC1B604384F}" dt="2022-04-22T00:27:30.293" v="4843" actId="26606"/>
          <ac:grpSpMkLst>
            <pc:docMk/>
            <pc:sldMk cId="3007857525" sldId="272"/>
            <ac:grpSpMk id="45" creationId="{B57BDC17-F1B3-455F-BBF1-680AA1F25C06}"/>
          </ac:grpSpMkLst>
        </pc:grpChg>
        <pc:grpChg chg="add del">
          <ac:chgData name="Tony Anderson" userId="f33af51d-6531-415e-883e-8115301a1310" providerId="ADAL" clId="{1ECA2CBF-795D-4604-A04F-CCC1B604384F}" dt="2022-04-22T00:27:48.061" v="4851" actId="26606"/>
          <ac:grpSpMkLst>
            <pc:docMk/>
            <pc:sldMk cId="3007857525" sldId="272"/>
            <ac:grpSpMk id="59" creationId="{B57BDC17-F1B3-455F-BBF1-680AA1F25C06}"/>
          </ac:grpSpMkLst>
        </pc:grpChg>
        <pc:picChg chg="add mod ord">
          <ac:chgData name="Tony Anderson" userId="f33af51d-6531-415e-883e-8115301a1310" providerId="ADAL" clId="{1ECA2CBF-795D-4604-A04F-CCC1B604384F}" dt="2022-04-22T00:27:58.872" v="4855" actId="26606"/>
          <ac:picMkLst>
            <pc:docMk/>
            <pc:sldMk cId="3007857525" sldId="272"/>
            <ac:picMk id="5" creationId="{512A5FCF-F7C3-F1F3-D63C-0B2FA32B7B81}"/>
          </ac:picMkLst>
        </pc:picChg>
        <pc:picChg chg="add mod ord">
          <ac:chgData name="Tony Anderson" userId="f33af51d-6531-415e-883e-8115301a1310" providerId="ADAL" clId="{1ECA2CBF-795D-4604-A04F-CCC1B604384F}" dt="2022-04-22T00:27:58.872" v="4855" actId="26606"/>
          <ac:picMkLst>
            <pc:docMk/>
            <pc:sldMk cId="3007857525" sldId="272"/>
            <ac:picMk id="6" creationId="{DA97E838-8591-99BB-ABA9-D45E9C5953BD}"/>
          </ac:picMkLst>
        </pc:picChg>
        <pc:picChg chg="add del mod">
          <ac:chgData name="Tony Anderson" userId="f33af51d-6531-415e-883e-8115301a1310" providerId="ADAL" clId="{1ECA2CBF-795D-4604-A04F-CCC1B604384F}" dt="2022-04-22T00:26:22.889" v="4837" actId="478"/>
          <ac:picMkLst>
            <pc:docMk/>
            <pc:sldMk cId="3007857525" sldId="272"/>
            <ac:picMk id="8" creationId="{3401F649-8B68-86FD-0BD3-467662801C0E}"/>
          </ac:picMkLst>
        </pc:picChg>
        <pc:picChg chg="add mod">
          <ac:chgData name="Tony Anderson" userId="f33af51d-6531-415e-883e-8115301a1310" providerId="ADAL" clId="{1ECA2CBF-795D-4604-A04F-CCC1B604384F}" dt="2022-04-22T00:27:58.872" v="4855" actId="26606"/>
          <ac:picMkLst>
            <pc:docMk/>
            <pc:sldMk cId="3007857525" sldId="272"/>
            <ac:picMk id="11" creationId="{346C3112-203E-65CC-DF7E-F48A0ACB60F8}"/>
          </ac:picMkLst>
        </pc:picChg>
        <pc:cxnChg chg="add del">
          <ac:chgData name="Tony Anderson" userId="f33af51d-6531-415e-883e-8115301a1310" providerId="ADAL" clId="{1ECA2CBF-795D-4604-A04F-CCC1B604384F}" dt="2022-04-21T23:26:17.412" v="3832" actId="26606"/>
          <ac:cxnSpMkLst>
            <pc:docMk/>
            <pc:sldMk cId="3007857525" sldId="272"/>
            <ac:cxnSpMk id="25" creationId="{CC94CBDB-A76C-499E-95AB-C0A049E3154E}"/>
          </ac:cxnSpMkLst>
        </pc:cxnChg>
        <pc:cxnChg chg="add del">
          <ac:chgData name="Tony Anderson" userId="f33af51d-6531-415e-883e-8115301a1310" providerId="ADAL" clId="{1ECA2CBF-795D-4604-A04F-CCC1B604384F}" dt="2022-04-21T23:26:46.650" v="3836" actId="26606"/>
          <ac:cxnSpMkLst>
            <pc:docMk/>
            <pc:sldMk cId="3007857525" sldId="272"/>
            <ac:cxnSpMk id="33" creationId="{7E7C77BC-7138-40B1-A15B-20F57A494629}"/>
          </ac:cxnSpMkLst>
        </pc:cxnChg>
        <pc:cxnChg chg="add del">
          <ac:chgData name="Tony Anderson" userId="f33af51d-6531-415e-883e-8115301a1310" providerId="ADAL" clId="{1ECA2CBF-795D-4604-A04F-CCC1B604384F}" dt="2022-04-21T23:26:46.650" v="3836" actId="26606"/>
          <ac:cxnSpMkLst>
            <pc:docMk/>
            <pc:sldMk cId="3007857525" sldId="272"/>
            <ac:cxnSpMk id="34" creationId="{DB146403-F3D6-484B-B2ED-97F9565D0370}"/>
          </ac:cxnSpMkLst>
        </pc:cxnChg>
        <pc:cxnChg chg="add del">
          <ac:chgData name="Tony Anderson" userId="f33af51d-6531-415e-883e-8115301a1310" providerId="ADAL" clId="{1ECA2CBF-795D-4604-A04F-CCC1B604384F}" dt="2022-04-21T23:26:48.732" v="3838" actId="26606"/>
          <ac:cxnSpMkLst>
            <pc:docMk/>
            <pc:sldMk cId="3007857525" sldId="272"/>
            <ac:cxnSpMk id="36" creationId="{29A9ABB9-3FE5-49D5-B8B3-4489C4CE4F53}"/>
          </ac:cxnSpMkLst>
        </pc:cxnChg>
        <pc:cxnChg chg="add del">
          <ac:chgData name="Tony Anderson" userId="f33af51d-6531-415e-883e-8115301a1310" providerId="ADAL" clId="{1ECA2CBF-795D-4604-A04F-CCC1B604384F}" dt="2022-04-22T00:27:37.107" v="4846" actId="26606"/>
          <ac:cxnSpMkLst>
            <pc:docMk/>
            <pc:sldMk cId="3007857525" sldId="272"/>
            <ac:cxnSpMk id="53" creationId="{60188E89-AF78-40F6-B787-E9BD9C625686}"/>
          </ac:cxnSpMkLst>
        </pc:cxnChg>
      </pc:sldChg>
      <pc:sldChg chg="addSp modSp new mod ord setBg">
        <pc:chgData name="Tony Anderson" userId="f33af51d-6531-415e-883e-8115301a1310" providerId="ADAL" clId="{1ECA2CBF-795D-4604-A04F-CCC1B604384F}" dt="2022-04-22T00:07:23.487" v="4793"/>
        <pc:sldMkLst>
          <pc:docMk/>
          <pc:sldMk cId="3516134017" sldId="273"/>
        </pc:sldMkLst>
        <pc:spChg chg="mod">
          <ac:chgData name="Tony Anderson" userId="f33af51d-6531-415e-883e-8115301a1310" providerId="ADAL" clId="{1ECA2CBF-795D-4604-A04F-CCC1B604384F}" dt="2022-04-21T23:46:29.938" v="4166" actId="26606"/>
          <ac:spMkLst>
            <pc:docMk/>
            <pc:sldMk cId="3516134017" sldId="273"/>
            <ac:spMk id="2" creationId="{2D2B282B-D677-7665-23A4-9D15F0393B13}"/>
          </ac:spMkLst>
        </pc:spChg>
        <pc:spChg chg="mod">
          <ac:chgData name="Tony Anderson" userId="f33af51d-6531-415e-883e-8115301a1310" providerId="ADAL" clId="{1ECA2CBF-795D-4604-A04F-CCC1B604384F}" dt="2022-04-21T23:46:29.938" v="4166" actId="26606"/>
          <ac:spMkLst>
            <pc:docMk/>
            <pc:sldMk cId="3516134017" sldId="273"/>
            <ac:spMk id="3" creationId="{30889411-6311-9A27-15C6-38B5134E38AC}"/>
          </ac:spMkLst>
        </pc:spChg>
        <pc:spChg chg="add">
          <ac:chgData name="Tony Anderson" userId="f33af51d-6531-415e-883e-8115301a1310" providerId="ADAL" clId="{1ECA2CBF-795D-4604-A04F-CCC1B604384F}" dt="2022-04-21T23:46:29.938" v="4166" actId="26606"/>
          <ac:spMkLst>
            <pc:docMk/>
            <pc:sldMk cId="3516134017" sldId="273"/>
            <ac:spMk id="8" creationId="{5C8908E2-EE49-44D2-9428-A28D2312A8D5}"/>
          </ac:spMkLst>
        </pc:spChg>
        <pc:spChg chg="add">
          <ac:chgData name="Tony Anderson" userId="f33af51d-6531-415e-883e-8115301a1310" providerId="ADAL" clId="{1ECA2CBF-795D-4604-A04F-CCC1B604384F}" dt="2022-04-21T23:46:29.938" v="4166" actId="26606"/>
          <ac:spMkLst>
            <pc:docMk/>
            <pc:sldMk cId="3516134017" sldId="273"/>
            <ac:spMk id="14" creationId="{D06891CE-5B9C-4B9E-AA78-3A5E25434F86}"/>
          </ac:spMkLst>
        </pc:spChg>
        <pc:spChg chg="add">
          <ac:chgData name="Tony Anderson" userId="f33af51d-6531-415e-883e-8115301a1310" providerId="ADAL" clId="{1ECA2CBF-795D-4604-A04F-CCC1B604384F}" dt="2022-04-21T23:46:29.938" v="4166" actId="26606"/>
          <ac:spMkLst>
            <pc:docMk/>
            <pc:sldMk cId="3516134017" sldId="273"/>
            <ac:spMk id="16" creationId="{ED888B23-07FA-482A-96DF-47E31AF1A603}"/>
          </ac:spMkLst>
        </pc:spChg>
        <pc:grpChg chg="add">
          <ac:chgData name="Tony Anderson" userId="f33af51d-6531-415e-883e-8115301a1310" providerId="ADAL" clId="{1ECA2CBF-795D-4604-A04F-CCC1B604384F}" dt="2022-04-21T23:46:29.938" v="4166" actId="26606"/>
          <ac:grpSpMkLst>
            <pc:docMk/>
            <pc:sldMk cId="3516134017" sldId="273"/>
            <ac:grpSpMk id="10" creationId="{A23D792D-D9F2-4EB4-ADE2-65A518DA6489}"/>
          </ac:grpSpMkLst>
        </pc:grpChg>
      </pc:sldChg>
      <pc:sldChg chg="addSp delSp modSp new mod ord setBg">
        <pc:chgData name="Tony Anderson" userId="f33af51d-6531-415e-883e-8115301a1310" providerId="ADAL" clId="{1ECA2CBF-795D-4604-A04F-CCC1B604384F}" dt="2022-04-21T23:54:16.601" v="4352"/>
        <pc:sldMkLst>
          <pc:docMk/>
          <pc:sldMk cId="3602477171" sldId="274"/>
        </pc:sldMkLst>
        <pc:spChg chg="mod">
          <ac:chgData name="Tony Anderson" userId="f33af51d-6531-415e-883e-8115301a1310" providerId="ADAL" clId="{1ECA2CBF-795D-4604-A04F-CCC1B604384F}" dt="2022-04-21T23:54:09.154" v="4350" actId="26606"/>
          <ac:spMkLst>
            <pc:docMk/>
            <pc:sldMk cId="3602477171" sldId="274"/>
            <ac:spMk id="2" creationId="{4A1AA7BC-BFAB-3A12-9F5C-7B0506AA26C3}"/>
          </ac:spMkLst>
        </pc:spChg>
        <pc:spChg chg="del mod">
          <ac:chgData name="Tony Anderson" userId="f33af51d-6531-415e-883e-8115301a1310" providerId="ADAL" clId="{1ECA2CBF-795D-4604-A04F-CCC1B604384F}" dt="2022-04-21T23:53:23.109" v="4343" actId="26606"/>
          <ac:spMkLst>
            <pc:docMk/>
            <pc:sldMk cId="3602477171" sldId="274"/>
            <ac:spMk id="3" creationId="{75643F14-7532-A027-5BD8-006EB0799B73}"/>
          </ac:spMkLst>
        </pc:spChg>
        <pc:spChg chg="add del">
          <ac:chgData name="Tony Anderson" userId="f33af51d-6531-415e-883e-8115301a1310" providerId="ADAL" clId="{1ECA2CBF-795D-4604-A04F-CCC1B604384F}" dt="2022-04-21T23:54:09.154" v="4350" actId="26606"/>
          <ac:spMkLst>
            <pc:docMk/>
            <pc:sldMk cId="3602477171" sldId="274"/>
            <ac:spMk id="9" creationId="{7517A47C-B2E5-4B79-8061-D74B1311AF6E}"/>
          </ac:spMkLst>
        </pc:spChg>
        <pc:spChg chg="add del">
          <ac:chgData name="Tony Anderson" userId="f33af51d-6531-415e-883e-8115301a1310" providerId="ADAL" clId="{1ECA2CBF-795D-4604-A04F-CCC1B604384F}" dt="2022-04-21T23:54:09.154" v="4350" actId="26606"/>
          <ac:spMkLst>
            <pc:docMk/>
            <pc:sldMk cId="3602477171" sldId="274"/>
            <ac:spMk id="11" creationId="{C505E780-2083-4CB5-A42A-5E0E2908ECC3}"/>
          </ac:spMkLst>
        </pc:spChg>
        <pc:spChg chg="add del">
          <ac:chgData name="Tony Anderson" userId="f33af51d-6531-415e-883e-8115301a1310" providerId="ADAL" clId="{1ECA2CBF-795D-4604-A04F-CCC1B604384F}" dt="2022-04-21T23:54:09.154" v="4350" actId="26606"/>
          <ac:spMkLst>
            <pc:docMk/>
            <pc:sldMk cId="3602477171" sldId="274"/>
            <ac:spMk id="13" creationId="{D2C0AE1C-0118-41AE-8A10-7CDCBF10E96F}"/>
          </ac:spMkLst>
        </pc:spChg>
        <pc:spChg chg="add del">
          <ac:chgData name="Tony Anderson" userId="f33af51d-6531-415e-883e-8115301a1310" providerId="ADAL" clId="{1ECA2CBF-795D-4604-A04F-CCC1B604384F}" dt="2022-04-21T23:54:09.154" v="4350" actId="26606"/>
          <ac:spMkLst>
            <pc:docMk/>
            <pc:sldMk cId="3602477171" sldId="274"/>
            <ac:spMk id="15" creationId="{463EEC44-1BA3-44ED-81FC-A644B04B2A44}"/>
          </ac:spMkLst>
        </pc:spChg>
        <pc:spChg chg="add del">
          <ac:chgData name="Tony Anderson" userId="f33af51d-6531-415e-883e-8115301a1310" providerId="ADAL" clId="{1ECA2CBF-795D-4604-A04F-CCC1B604384F}" dt="2022-04-21T23:54:06.413" v="4347" actId="26606"/>
          <ac:spMkLst>
            <pc:docMk/>
            <pc:sldMk cId="3602477171" sldId="274"/>
            <ac:spMk id="20" creationId="{6C4028FD-8BAA-4A19-BFDE-594D991B7552}"/>
          </ac:spMkLst>
        </pc:spChg>
        <pc:spChg chg="add del">
          <ac:chgData name="Tony Anderson" userId="f33af51d-6531-415e-883e-8115301a1310" providerId="ADAL" clId="{1ECA2CBF-795D-4604-A04F-CCC1B604384F}" dt="2022-04-21T23:54:09.105" v="4349" actId="26606"/>
          <ac:spMkLst>
            <pc:docMk/>
            <pc:sldMk cId="3602477171" sldId="274"/>
            <ac:spMk id="22" creationId="{DCC231C8-C761-4B31-9B1C-C6D19248C6B3}"/>
          </ac:spMkLst>
        </pc:spChg>
        <pc:spChg chg="add">
          <ac:chgData name="Tony Anderson" userId="f33af51d-6531-415e-883e-8115301a1310" providerId="ADAL" clId="{1ECA2CBF-795D-4604-A04F-CCC1B604384F}" dt="2022-04-21T23:54:09.154" v="4350" actId="26606"/>
          <ac:spMkLst>
            <pc:docMk/>
            <pc:sldMk cId="3602477171" sldId="274"/>
            <ac:spMk id="24" creationId="{6C4028FD-8BAA-4A19-BFDE-594D991B7552}"/>
          </ac:spMkLst>
        </pc:spChg>
        <pc:graphicFrameChg chg="add mod modGraphic">
          <ac:chgData name="Tony Anderson" userId="f33af51d-6531-415e-883e-8115301a1310" providerId="ADAL" clId="{1ECA2CBF-795D-4604-A04F-CCC1B604384F}" dt="2022-04-21T23:54:09.154" v="4350" actId="26606"/>
          <ac:graphicFrameMkLst>
            <pc:docMk/>
            <pc:sldMk cId="3602477171" sldId="274"/>
            <ac:graphicFrameMk id="5" creationId="{B7255FC2-ADAD-7D38-FF37-0752607A1D69}"/>
          </ac:graphicFrameMkLst>
        </pc:graphicFrameChg>
      </pc:sldChg>
      <pc:sldChg chg="addSp delSp modSp new mod setBg">
        <pc:chgData name="Tony Anderson" userId="f33af51d-6531-415e-883e-8115301a1310" providerId="ADAL" clId="{1ECA2CBF-795D-4604-A04F-CCC1B604384F}" dt="2022-04-22T00:24:02.546" v="4828" actId="20577"/>
        <pc:sldMkLst>
          <pc:docMk/>
          <pc:sldMk cId="3625779677" sldId="275"/>
        </pc:sldMkLst>
        <pc:spChg chg="mod">
          <ac:chgData name="Tony Anderson" userId="f33af51d-6531-415e-883e-8115301a1310" providerId="ADAL" clId="{1ECA2CBF-795D-4604-A04F-CCC1B604384F}" dt="2022-04-22T00:06:48.740" v="4790" actId="26606"/>
          <ac:spMkLst>
            <pc:docMk/>
            <pc:sldMk cId="3625779677" sldId="275"/>
            <ac:spMk id="2" creationId="{C4D4EF02-7408-90F3-8A8D-EA787DE1036E}"/>
          </ac:spMkLst>
        </pc:spChg>
        <pc:spChg chg="add del mod">
          <ac:chgData name="Tony Anderson" userId="f33af51d-6531-415e-883e-8115301a1310" providerId="ADAL" clId="{1ECA2CBF-795D-4604-A04F-CCC1B604384F}" dt="2022-04-22T00:06:26.720" v="4786" actId="26606"/>
          <ac:spMkLst>
            <pc:docMk/>
            <pc:sldMk cId="3625779677" sldId="275"/>
            <ac:spMk id="3" creationId="{800B105A-AEC4-FD26-A847-DDCAF4A9CB54}"/>
          </ac:spMkLst>
        </pc:spChg>
        <pc:spChg chg="add del">
          <ac:chgData name="Tony Anderson" userId="f33af51d-6531-415e-883e-8115301a1310" providerId="ADAL" clId="{1ECA2CBF-795D-4604-A04F-CCC1B604384F}" dt="2022-04-22T00:06:26.713" v="4785" actId="26606"/>
          <ac:spMkLst>
            <pc:docMk/>
            <pc:sldMk cId="3625779677" sldId="275"/>
            <ac:spMk id="8" creationId="{777A147A-9ED8-46B4-8660-1B3C2AA880B5}"/>
          </ac:spMkLst>
        </pc:spChg>
        <pc:spChg chg="add del">
          <ac:chgData name="Tony Anderson" userId="f33af51d-6531-415e-883e-8115301a1310" providerId="ADAL" clId="{1ECA2CBF-795D-4604-A04F-CCC1B604384F}" dt="2022-04-22T00:06:20.737" v="4783" actId="26606"/>
          <ac:spMkLst>
            <pc:docMk/>
            <pc:sldMk cId="3625779677" sldId="275"/>
            <ac:spMk id="9" creationId="{6C4028FD-8BAA-4A19-BFDE-594D991B7552}"/>
          </ac:spMkLst>
        </pc:spChg>
        <pc:spChg chg="add del">
          <ac:chgData name="Tony Anderson" userId="f33af51d-6531-415e-883e-8115301a1310" providerId="ADAL" clId="{1ECA2CBF-795D-4604-A04F-CCC1B604384F}" dt="2022-04-22T00:05:59.697" v="4779" actId="26606"/>
          <ac:spMkLst>
            <pc:docMk/>
            <pc:sldMk cId="3625779677" sldId="275"/>
            <ac:spMk id="10" creationId="{4037C1C0-FADA-40C7-B923-037899A24F09}"/>
          </ac:spMkLst>
        </pc:spChg>
        <pc:spChg chg="add del">
          <ac:chgData name="Tony Anderson" userId="f33af51d-6531-415e-883e-8115301a1310" providerId="ADAL" clId="{1ECA2CBF-795D-4604-A04F-CCC1B604384F}" dt="2022-04-22T00:05:59.697" v="4779" actId="26606"/>
          <ac:spMkLst>
            <pc:docMk/>
            <pc:sldMk cId="3625779677" sldId="275"/>
            <ac:spMk id="12" creationId="{4B56CC07-3AFD-4C79-AFB2-0428FBBD79D1}"/>
          </ac:spMkLst>
        </pc:spChg>
        <pc:spChg chg="add del">
          <ac:chgData name="Tony Anderson" userId="f33af51d-6531-415e-883e-8115301a1310" providerId="ADAL" clId="{1ECA2CBF-795D-4604-A04F-CCC1B604384F}" dt="2022-04-22T00:06:26.713" v="4785" actId="26606"/>
          <ac:spMkLst>
            <pc:docMk/>
            <pc:sldMk cId="3625779677" sldId="275"/>
            <ac:spMk id="19" creationId="{5D6C15A0-C087-4593-8414-2B4EC1CDC3DE}"/>
          </ac:spMkLst>
        </pc:spChg>
        <pc:spChg chg="add del">
          <ac:chgData name="Tony Anderson" userId="f33af51d-6531-415e-883e-8115301a1310" providerId="ADAL" clId="{1ECA2CBF-795D-4604-A04F-CCC1B604384F}" dt="2022-04-22T00:06:26.713" v="4785" actId="26606"/>
          <ac:spMkLst>
            <pc:docMk/>
            <pc:sldMk cId="3625779677" sldId="275"/>
            <ac:spMk id="20" creationId="{800B105A-AEC4-FD26-A847-DDCAF4A9CB54}"/>
          </ac:spMkLst>
        </pc:spChg>
        <pc:spChg chg="add del">
          <ac:chgData name="Tony Anderson" userId="f33af51d-6531-415e-883e-8115301a1310" providerId="ADAL" clId="{1ECA2CBF-795D-4604-A04F-CCC1B604384F}" dt="2022-04-22T00:06:48.745" v="4791" actId="26606"/>
          <ac:spMkLst>
            <pc:docMk/>
            <pc:sldMk cId="3625779677" sldId="275"/>
            <ac:spMk id="22" creationId="{907EF6B7-1338-4443-8C46-6A318D952DFD}"/>
          </ac:spMkLst>
        </pc:spChg>
        <pc:spChg chg="add del">
          <ac:chgData name="Tony Anderson" userId="f33af51d-6531-415e-883e-8115301a1310" providerId="ADAL" clId="{1ECA2CBF-795D-4604-A04F-CCC1B604384F}" dt="2022-04-22T00:06:48.745" v="4791" actId="26606"/>
          <ac:spMkLst>
            <pc:docMk/>
            <pc:sldMk cId="3625779677" sldId="275"/>
            <ac:spMk id="23" creationId="{DAAE4CDD-124C-4DCF-9584-B6033B545DD5}"/>
          </ac:spMkLst>
        </pc:spChg>
        <pc:spChg chg="add del">
          <ac:chgData name="Tony Anderson" userId="f33af51d-6531-415e-883e-8115301a1310" providerId="ADAL" clId="{1ECA2CBF-795D-4604-A04F-CCC1B604384F}" dt="2022-04-22T00:06:48.745" v="4791" actId="26606"/>
          <ac:spMkLst>
            <pc:docMk/>
            <pc:sldMk cId="3625779677" sldId="275"/>
            <ac:spMk id="24" creationId="{081E4A58-353D-44AE-B2FC-2A74E2E400F7}"/>
          </ac:spMkLst>
        </pc:spChg>
        <pc:spChg chg="add mod">
          <ac:chgData name="Tony Anderson" userId="f33af51d-6531-415e-883e-8115301a1310" providerId="ADAL" clId="{1ECA2CBF-795D-4604-A04F-CCC1B604384F}" dt="2022-04-22T00:24:02.546" v="4828" actId="20577"/>
          <ac:spMkLst>
            <pc:docMk/>
            <pc:sldMk cId="3625779677" sldId="275"/>
            <ac:spMk id="25" creationId="{800B105A-AEC4-FD26-A847-DDCAF4A9CB54}"/>
          </ac:spMkLst>
        </pc:spChg>
        <pc:spChg chg="add del">
          <ac:chgData name="Tony Anderson" userId="f33af51d-6531-415e-883e-8115301a1310" providerId="ADAL" clId="{1ECA2CBF-795D-4604-A04F-CCC1B604384F}" dt="2022-04-22T00:06:48.740" v="4790" actId="26606"/>
          <ac:spMkLst>
            <pc:docMk/>
            <pc:sldMk cId="3625779677" sldId="275"/>
            <ac:spMk id="30" creationId="{100EDD19-6802-4EC3-95CE-CFFAB042CFD6}"/>
          </ac:spMkLst>
        </pc:spChg>
        <pc:spChg chg="add del">
          <ac:chgData name="Tony Anderson" userId="f33af51d-6531-415e-883e-8115301a1310" providerId="ADAL" clId="{1ECA2CBF-795D-4604-A04F-CCC1B604384F}" dt="2022-04-22T00:06:48.740" v="4790" actId="26606"/>
          <ac:spMkLst>
            <pc:docMk/>
            <pc:sldMk cId="3625779677" sldId="275"/>
            <ac:spMk id="32" creationId="{DB17E863-922E-4C26-BD64-E8FD41D28661}"/>
          </ac:spMkLst>
        </pc:spChg>
        <pc:spChg chg="add">
          <ac:chgData name="Tony Anderson" userId="f33af51d-6531-415e-883e-8115301a1310" providerId="ADAL" clId="{1ECA2CBF-795D-4604-A04F-CCC1B604384F}" dt="2022-04-22T00:06:48.745" v="4791" actId="26606"/>
          <ac:spMkLst>
            <pc:docMk/>
            <pc:sldMk cId="3625779677" sldId="275"/>
            <ac:spMk id="34" creationId="{081E4A58-353D-44AE-B2FC-2A74E2E400F7}"/>
          </ac:spMkLst>
        </pc:spChg>
        <pc:spChg chg="add">
          <ac:chgData name="Tony Anderson" userId="f33af51d-6531-415e-883e-8115301a1310" providerId="ADAL" clId="{1ECA2CBF-795D-4604-A04F-CCC1B604384F}" dt="2022-04-22T00:06:48.745" v="4791" actId="26606"/>
          <ac:spMkLst>
            <pc:docMk/>
            <pc:sldMk cId="3625779677" sldId="275"/>
            <ac:spMk id="35" creationId="{907EF6B7-1338-4443-8C46-6A318D952DFD}"/>
          </ac:spMkLst>
        </pc:spChg>
        <pc:spChg chg="add">
          <ac:chgData name="Tony Anderson" userId="f33af51d-6531-415e-883e-8115301a1310" providerId="ADAL" clId="{1ECA2CBF-795D-4604-A04F-CCC1B604384F}" dt="2022-04-22T00:06:48.745" v="4791" actId="26606"/>
          <ac:spMkLst>
            <pc:docMk/>
            <pc:sldMk cId="3625779677" sldId="275"/>
            <ac:spMk id="36" creationId="{DAAE4CDD-124C-4DCF-9584-B6033B545DD5}"/>
          </ac:spMkLst>
        </pc:spChg>
        <pc:graphicFrameChg chg="add del">
          <ac:chgData name="Tony Anderson" userId="f33af51d-6531-415e-883e-8115301a1310" providerId="ADAL" clId="{1ECA2CBF-795D-4604-A04F-CCC1B604384F}" dt="2022-04-22T00:05:59.697" v="4779" actId="26606"/>
          <ac:graphicFrameMkLst>
            <pc:docMk/>
            <pc:sldMk cId="3625779677" sldId="275"/>
            <ac:graphicFrameMk id="5" creationId="{06F032FC-3C99-CB83-D421-7F15F6353A6C}"/>
          </ac:graphicFrameMkLst>
        </pc:graphicFrameChg>
        <pc:graphicFrameChg chg="add del">
          <ac:chgData name="Tony Anderson" userId="f33af51d-6531-415e-883e-8115301a1310" providerId="ADAL" clId="{1ECA2CBF-795D-4604-A04F-CCC1B604384F}" dt="2022-04-22T00:06:10.478" v="4781" actId="26606"/>
          <ac:graphicFrameMkLst>
            <pc:docMk/>
            <pc:sldMk cId="3625779677" sldId="275"/>
            <ac:graphicFrameMk id="15" creationId="{760F6626-D4D2-E5DC-CEB6-557D088F14D7}"/>
          </ac:graphicFrameMkLst>
        </pc:graphicFrameChg>
        <pc:graphicFrameChg chg="add del">
          <ac:chgData name="Tony Anderson" userId="f33af51d-6531-415e-883e-8115301a1310" providerId="ADAL" clId="{1ECA2CBF-795D-4604-A04F-CCC1B604384F}" dt="2022-04-22T00:06:20.737" v="4783" actId="26606"/>
          <ac:graphicFrameMkLst>
            <pc:docMk/>
            <pc:sldMk cId="3625779677" sldId="275"/>
            <ac:graphicFrameMk id="17" creationId="{C335DD6B-6D4C-A25F-8F58-E331A32B408F}"/>
          </ac:graphicFrameMkLst>
        </pc:graphicFrameChg>
        <pc:picChg chg="add del">
          <ac:chgData name="Tony Anderson" userId="f33af51d-6531-415e-883e-8115301a1310" providerId="ADAL" clId="{1ECA2CBF-795D-4604-A04F-CCC1B604384F}" dt="2022-04-22T00:05:59.697" v="4779" actId="26606"/>
          <ac:picMkLst>
            <pc:docMk/>
            <pc:sldMk cId="3625779677" sldId="275"/>
            <ac:picMk id="6" creationId="{3A30D106-B25A-A517-B681-C143AC6C5668}"/>
          </ac:picMkLst>
        </pc:picChg>
        <pc:picChg chg="add del">
          <ac:chgData name="Tony Anderson" userId="f33af51d-6531-415e-883e-8115301a1310" providerId="ADAL" clId="{1ECA2CBF-795D-4604-A04F-CCC1B604384F}" dt="2022-04-22T00:06:10.478" v="4781" actId="26606"/>
          <ac:picMkLst>
            <pc:docMk/>
            <pc:sldMk cId="3625779677" sldId="275"/>
            <ac:picMk id="14" creationId="{FD397E6B-D0CD-3103-F135-B6E0609D7014}"/>
          </ac:picMkLst>
        </pc:picChg>
      </pc:sldChg>
      <pc:sldChg chg="addSp delSp modSp add mod">
        <pc:chgData name="Tony Anderson" userId="f33af51d-6531-415e-883e-8115301a1310" providerId="ADAL" clId="{1ECA2CBF-795D-4604-A04F-CCC1B604384F}" dt="2022-04-22T05:09:31.815" v="5010" actId="14100"/>
        <pc:sldMkLst>
          <pc:docMk/>
          <pc:sldMk cId="4033742109" sldId="276"/>
        </pc:sldMkLst>
        <pc:spChg chg="mod">
          <ac:chgData name="Tony Anderson" userId="f33af51d-6531-415e-883e-8115301a1310" providerId="ADAL" clId="{1ECA2CBF-795D-4604-A04F-CCC1B604384F}" dt="2022-04-22T05:06:23.389" v="4930" actId="255"/>
          <ac:spMkLst>
            <pc:docMk/>
            <pc:sldMk cId="4033742109" sldId="276"/>
            <ac:spMk id="2" creationId="{2D2B282B-D677-7665-23A4-9D15F0393B13}"/>
          </ac:spMkLst>
        </pc:spChg>
        <pc:spChg chg="mod">
          <ac:chgData name="Tony Anderson" userId="f33af51d-6531-415e-883e-8115301a1310" providerId="ADAL" clId="{1ECA2CBF-795D-4604-A04F-CCC1B604384F}" dt="2022-04-22T05:09:31.815" v="5010" actId="14100"/>
          <ac:spMkLst>
            <pc:docMk/>
            <pc:sldMk cId="4033742109" sldId="276"/>
            <ac:spMk id="3" creationId="{30889411-6311-9A27-15C6-38B5134E38AC}"/>
          </ac:spMkLst>
        </pc:spChg>
        <pc:spChg chg="del">
          <ac:chgData name="Tony Anderson" userId="f33af51d-6531-415e-883e-8115301a1310" providerId="ADAL" clId="{1ECA2CBF-795D-4604-A04F-CCC1B604384F}" dt="2022-04-22T05:06:02.139" v="4929" actId="26606"/>
          <ac:spMkLst>
            <pc:docMk/>
            <pc:sldMk cId="4033742109" sldId="276"/>
            <ac:spMk id="8" creationId="{5C8908E2-EE49-44D2-9428-A28D2312A8D5}"/>
          </ac:spMkLst>
        </pc:spChg>
        <pc:spChg chg="del">
          <ac:chgData name="Tony Anderson" userId="f33af51d-6531-415e-883e-8115301a1310" providerId="ADAL" clId="{1ECA2CBF-795D-4604-A04F-CCC1B604384F}" dt="2022-04-22T05:06:02.139" v="4929" actId="26606"/>
          <ac:spMkLst>
            <pc:docMk/>
            <pc:sldMk cId="4033742109" sldId="276"/>
            <ac:spMk id="14" creationId="{D06891CE-5B9C-4B9E-AA78-3A5E25434F86}"/>
          </ac:spMkLst>
        </pc:spChg>
        <pc:spChg chg="del">
          <ac:chgData name="Tony Anderson" userId="f33af51d-6531-415e-883e-8115301a1310" providerId="ADAL" clId="{1ECA2CBF-795D-4604-A04F-CCC1B604384F}" dt="2022-04-22T05:06:02.139" v="4929" actId="26606"/>
          <ac:spMkLst>
            <pc:docMk/>
            <pc:sldMk cId="4033742109" sldId="276"/>
            <ac:spMk id="16" creationId="{ED888B23-07FA-482A-96DF-47E31AF1A603}"/>
          </ac:spMkLst>
        </pc:spChg>
        <pc:spChg chg="add">
          <ac:chgData name="Tony Anderson" userId="f33af51d-6531-415e-883e-8115301a1310" providerId="ADAL" clId="{1ECA2CBF-795D-4604-A04F-CCC1B604384F}" dt="2022-04-22T05:06:02.139" v="4929" actId="26606"/>
          <ac:spMkLst>
            <pc:docMk/>
            <pc:sldMk cId="4033742109" sldId="276"/>
            <ac:spMk id="21" creationId="{777A147A-9ED8-46B4-8660-1B3C2AA880B5}"/>
          </ac:spMkLst>
        </pc:spChg>
        <pc:spChg chg="add">
          <ac:chgData name="Tony Anderson" userId="f33af51d-6531-415e-883e-8115301a1310" providerId="ADAL" clId="{1ECA2CBF-795D-4604-A04F-CCC1B604384F}" dt="2022-04-22T05:06:02.139" v="4929" actId="26606"/>
          <ac:spMkLst>
            <pc:docMk/>
            <pc:sldMk cId="4033742109" sldId="276"/>
            <ac:spMk id="23" creationId="{5D6C15A0-C087-4593-8414-2B4EC1CDC3DE}"/>
          </ac:spMkLst>
        </pc:spChg>
        <pc:grpChg chg="del">
          <ac:chgData name="Tony Anderson" userId="f33af51d-6531-415e-883e-8115301a1310" providerId="ADAL" clId="{1ECA2CBF-795D-4604-A04F-CCC1B604384F}" dt="2022-04-22T05:06:02.139" v="4929" actId="26606"/>
          <ac:grpSpMkLst>
            <pc:docMk/>
            <pc:sldMk cId="4033742109" sldId="276"/>
            <ac:grpSpMk id="10" creationId="{A23D792D-D9F2-4EB4-ADE2-65A518DA6489}"/>
          </ac:grpSpMkLst>
        </pc:grpChg>
      </pc:sldChg>
      <pc:sldChg chg="addSp delSp modSp add mod">
        <pc:chgData name="Tony Anderson" userId="f33af51d-6531-415e-883e-8115301a1310" providerId="ADAL" clId="{1ECA2CBF-795D-4604-A04F-CCC1B604384F}" dt="2022-04-22T05:06:59.569" v="4934" actId="27636"/>
        <pc:sldMkLst>
          <pc:docMk/>
          <pc:sldMk cId="4032256359" sldId="277"/>
        </pc:sldMkLst>
        <pc:spChg chg="mod">
          <ac:chgData name="Tony Anderson" userId="f33af51d-6531-415e-883e-8115301a1310" providerId="ADAL" clId="{1ECA2CBF-795D-4604-A04F-CCC1B604384F}" dt="2022-04-22T05:06:44.517" v="4932" actId="114"/>
          <ac:spMkLst>
            <pc:docMk/>
            <pc:sldMk cId="4032256359" sldId="277"/>
            <ac:spMk id="2" creationId="{2D2B282B-D677-7665-23A4-9D15F0393B13}"/>
          </ac:spMkLst>
        </pc:spChg>
        <pc:spChg chg="mod">
          <ac:chgData name="Tony Anderson" userId="f33af51d-6531-415e-883e-8115301a1310" providerId="ADAL" clId="{1ECA2CBF-795D-4604-A04F-CCC1B604384F}" dt="2022-04-22T05:06:59.569" v="4934" actId="27636"/>
          <ac:spMkLst>
            <pc:docMk/>
            <pc:sldMk cId="4032256359" sldId="277"/>
            <ac:spMk id="3" creationId="{30889411-6311-9A27-15C6-38B5134E38AC}"/>
          </ac:spMkLst>
        </pc:spChg>
        <pc:spChg chg="add del">
          <ac:chgData name="Tony Anderson" userId="f33af51d-6531-415e-883e-8115301a1310" providerId="ADAL" clId="{1ECA2CBF-795D-4604-A04F-CCC1B604384F}" dt="2022-04-22T05:05:56.489" v="4928" actId="26606"/>
          <ac:spMkLst>
            <pc:docMk/>
            <pc:sldMk cId="4032256359" sldId="277"/>
            <ac:spMk id="8" creationId="{5C8908E2-EE49-44D2-9428-A28D2312A8D5}"/>
          </ac:spMkLst>
        </pc:spChg>
        <pc:spChg chg="add del">
          <ac:chgData name="Tony Anderson" userId="f33af51d-6531-415e-883e-8115301a1310" providerId="ADAL" clId="{1ECA2CBF-795D-4604-A04F-CCC1B604384F}" dt="2022-04-22T05:05:56.489" v="4928" actId="26606"/>
          <ac:spMkLst>
            <pc:docMk/>
            <pc:sldMk cId="4032256359" sldId="277"/>
            <ac:spMk id="14" creationId="{D06891CE-5B9C-4B9E-AA78-3A5E25434F86}"/>
          </ac:spMkLst>
        </pc:spChg>
        <pc:spChg chg="add del">
          <ac:chgData name="Tony Anderson" userId="f33af51d-6531-415e-883e-8115301a1310" providerId="ADAL" clId="{1ECA2CBF-795D-4604-A04F-CCC1B604384F}" dt="2022-04-22T05:05:56.489" v="4928" actId="26606"/>
          <ac:spMkLst>
            <pc:docMk/>
            <pc:sldMk cId="4032256359" sldId="277"/>
            <ac:spMk id="16" creationId="{ED888B23-07FA-482A-96DF-47E31AF1A603}"/>
          </ac:spMkLst>
        </pc:spChg>
        <pc:spChg chg="add del">
          <ac:chgData name="Tony Anderson" userId="f33af51d-6531-415e-883e-8115301a1310" providerId="ADAL" clId="{1ECA2CBF-795D-4604-A04F-CCC1B604384F}" dt="2022-04-22T05:05:54.683" v="4925" actId="26606"/>
          <ac:spMkLst>
            <pc:docMk/>
            <pc:sldMk cId="4032256359" sldId="277"/>
            <ac:spMk id="21" creationId="{777A147A-9ED8-46B4-8660-1B3C2AA880B5}"/>
          </ac:spMkLst>
        </pc:spChg>
        <pc:spChg chg="add del">
          <ac:chgData name="Tony Anderson" userId="f33af51d-6531-415e-883e-8115301a1310" providerId="ADAL" clId="{1ECA2CBF-795D-4604-A04F-CCC1B604384F}" dt="2022-04-22T05:05:54.683" v="4925" actId="26606"/>
          <ac:spMkLst>
            <pc:docMk/>
            <pc:sldMk cId="4032256359" sldId="277"/>
            <ac:spMk id="23" creationId="{5D6C15A0-C087-4593-8414-2B4EC1CDC3DE}"/>
          </ac:spMkLst>
        </pc:spChg>
        <pc:spChg chg="add del">
          <ac:chgData name="Tony Anderson" userId="f33af51d-6531-415e-883e-8115301a1310" providerId="ADAL" clId="{1ECA2CBF-795D-4604-A04F-CCC1B604384F}" dt="2022-04-22T05:05:56.482" v="4927" actId="26606"/>
          <ac:spMkLst>
            <pc:docMk/>
            <pc:sldMk cId="4032256359" sldId="277"/>
            <ac:spMk id="25" creationId="{100EDD19-6802-4EC3-95CE-CFFAB042CFD6}"/>
          </ac:spMkLst>
        </pc:spChg>
        <pc:spChg chg="add del">
          <ac:chgData name="Tony Anderson" userId="f33af51d-6531-415e-883e-8115301a1310" providerId="ADAL" clId="{1ECA2CBF-795D-4604-A04F-CCC1B604384F}" dt="2022-04-22T05:05:56.482" v="4927" actId="26606"/>
          <ac:spMkLst>
            <pc:docMk/>
            <pc:sldMk cId="4032256359" sldId="277"/>
            <ac:spMk id="26" creationId="{DB17E863-922E-4C26-BD64-E8FD41D28661}"/>
          </ac:spMkLst>
        </pc:spChg>
        <pc:spChg chg="add">
          <ac:chgData name="Tony Anderson" userId="f33af51d-6531-415e-883e-8115301a1310" providerId="ADAL" clId="{1ECA2CBF-795D-4604-A04F-CCC1B604384F}" dt="2022-04-22T05:05:56.489" v="4928" actId="26606"/>
          <ac:spMkLst>
            <pc:docMk/>
            <pc:sldMk cId="4032256359" sldId="277"/>
            <ac:spMk id="28" creationId="{777A147A-9ED8-46B4-8660-1B3C2AA880B5}"/>
          </ac:spMkLst>
        </pc:spChg>
        <pc:spChg chg="add">
          <ac:chgData name="Tony Anderson" userId="f33af51d-6531-415e-883e-8115301a1310" providerId="ADAL" clId="{1ECA2CBF-795D-4604-A04F-CCC1B604384F}" dt="2022-04-22T05:05:56.489" v="4928" actId="26606"/>
          <ac:spMkLst>
            <pc:docMk/>
            <pc:sldMk cId="4032256359" sldId="277"/>
            <ac:spMk id="29" creationId="{5D6C15A0-C087-4593-8414-2B4EC1CDC3DE}"/>
          </ac:spMkLst>
        </pc:spChg>
        <pc:grpChg chg="add del">
          <ac:chgData name="Tony Anderson" userId="f33af51d-6531-415e-883e-8115301a1310" providerId="ADAL" clId="{1ECA2CBF-795D-4604-A04F-CCC1B604384F}" dt="2022-04-22T05:05:56.489" v="4928" actId="26606"/>
          <ac:grpSpMkLst>
            <pc:docMk/>
            <pc:sldMk cId="4032256359" sldId="277"/>
            <ac:grpSpMk id="10" creationId="{A23D792D-D9F2-4EB4-ADE2-65A518DA6489}"/>
          </ac:grpSpMkLst>
        </pc:grpChg>
      </pc:sldChg>
      <pc:sldChg chg="modSp add mod">
        <pc:chgData name="Tony Anderson" userId="f33af51d-6531-415e-883e-8115301a1310" providerId="ADAL" clId="{1ECA2CBF-795D-4604-A04F-CCC1B604384F}" dt="2022-04-22T05:10:15.752" v="5011" actId="2711"/>
        <pc:sldMkLst>
          <pc:docMk/>
          <pc:sldMk cId="2850624432" sldId="278"/>
        </pc:sldMkLst>
        <pc:spChg chg="mod">
          <ac:chgData name="Tony Anderson" userId="f33af51d-6531-415e-883e-8115301a1310" providerId="ADAL" clId="{1ECA2CBF-795D-4604-A04F-CCC1B604384F}" dt="2022-04-22T05:10:15.752" v="5011" actId="2711"/>
          <ac:spMkLst>
            <pc:docMk/>
            <pc:sldMk cId="2850624432" sldId="278"/>
            <ac:spMk id="2" creationId="{2D2B282B-D677-7665-23A4-9D15F0393B13}"/>
          </ac:spMkLst>
        </pc:spChg>
        <pc:spChg chg="mod">
          <ac:chgData name="Tony Anderson" userId="f33af51d-6531-415e-883e-8115301a1310" providerId="ADAL" clId="{1ECA2CBF-795D-4604-A04F-CCC1B604384F}" dt="2022-04-22T05:09:07.731" v="5007" actId="255"/>
          <ac:spMkLst>
            <pc:docMk/>
            <pc:sldMk cId="2850624432" sldId="278"/>
            <ac:spMk id="3" creationId="{30889411-6311-9A27-15C6-38B5134E38AC}"/>
          </ac:spMkLst>
        </pc:spChg>
      </pc:sldChg>
      <pc:sldChg chg="addSp delSp modSp add mod">
        <pc:chgData name="Tony Anderson" userId="f33af51d-6531-415e-883e-8115301a1310" providerId="ADAL" clId="{1ECA2CBF-795D-4604-A04F-CCC1B604384F}" dt="2022-04-22T05:17:22.374" v="5064" actId="27636"/>
        <pc:sldMkLst>
          <pc:docMk/>
          <pc:sldMk cId="2942709576" sldId="279"/>
        </pc:sldMkLst>
        <pc:spChg chg="mod">
          <ac:chgData name="Tony Anderson" userId="f33af51d-6531-415e-883e-8115301a1310" providerId="ADAL" clId="{1ECA2CBF-795D-4604-A04F-CCC1B604384F}" dt="2022-04-22T05:17:22.374" v="5064" actId="27636"/>
          <ac:spMkLst>
            <pc:docMk/>
            <pc:sldMk cId="2942709576" sldId="279"/>
            <ac:spMk id="2" creationId="{2D2B282B-D677-7665-23A4-9D15F0393B13}"/>
          </ac:spMkLst>
        </pc:spChg>
        <pc:spChg chg="mod">
          <ac:chgData name="Tony Anderson" userId="f33af51d-6531-415e-883e-8115301a1310" providerId="ADAL" clId="{1ECA2CBF-795D-4604-A04F-CCC1B604384F}" dt="2022-04-22T05:17:15.169" v="5061" actId="26606"/>
          <ac:spMkLst>
            <pc:docMk/>
            <pc:sldMk cId="2942709576" sldId="279"/>
            <ac:spMk id="3" creationId="{30889411-6311-9A27-15C6-38B5134E38AC}"/>
          </ac:spMkLst>
        </pc:spChg>
        <pc:spChg chg="add del">
          <ac:chgData name="Tony Anderson" userId="f33af51d-6531-415e-883e-8115301a1310" providerId="ADAL" clId="{1ECA2CBF-795D-4604-A04F-CCC1B604384F}" dt="2022-04-22T05:14:40.793" v="5014"/>
          <ac:spMkLst>
            <pc:docMk/>
            <pc:sldMk cId="2942709576" sldId="279"/>
            <ac:spMk id="4" creationId="{6CF983FC-1EEC-64C4-A5C8-9DA046E10769}"/>
          </ac:spMkLst>
        </pc:spChg>
        <pc:spChg chg="add del">
          <ac:chgData name="Tony Anderson" userId="f33af51d-6531-415e-883e-8115301a1310" providerId="ADAL" clId="{1ECA2CBF-795D-4604-A04F-CCC1B604384F}" dt="2022-04-22T05:17:15.169" v="5061" actId="26606"/>
          <ac:spMkLst>
            <pc:docMk/>
            <pc:sldMk cId="2942709576" sldId="279"/>
            <ac:spMk id="21" creationId="{777A147A-9ED8-46B4-8660-1B3C2AA880B5}"/>
          </ac:spMkLst>
        </pc:spChg>
        <pc:spChg chg="add del">
          <ac:chgData name="Tony Anderson" userId="f33af51d-6531-415e-883e-8115301a1310" providerId="ADAL" clId="{1ECA2CBF-795D-4604-A04F-CCC1B604384F}" dt="2022-04-22T05:17:15.169" v="5061" actId="26606"/>
          <ac:spMkLst>
            <pc:docMk/>
            <pc:sldMk cId="2942709576" sldId="279"/>
            <ac:spMk id="23" creationId="{5D6C15A0-C087-4593-8414-2B4EC1CDC3DE}"/>
          </ac:spMkLst>
        </pc:spChg>
        <pc:spChg chg="add del">
          <ac:chgData name="Tony Anderson" userId="f33af51d-6531-415e-883e-8115301a1310" providerId="ADAL" clId="{1ECA2CBF-795D-4604-A04F-CCC1B604384F}" dt="2022-04-22T05:17:12.351" v="5059" actId="26606"/>
          <ac:spMkLst>
            <pc:docMk/>
            <pc:sldMk cId="2942709576" sldId="279"/>
            <ac:spMk id="28" creationId="{687AFE0E-B37D-4531-AFE8-231C8348EAF1}"/>
          </ac:spMkLst>
        </pc:spChg>
        <pc:spChg chg="add del">
          <ac:chgData name="Tony Anderson" userId="f33af51d-6531-415e-883e-8115301a1310" providerId="ADAL" clId="{1ECA2CBF-795D-4604-A04F-CCC1B604384F}" dt="2022-04-22T05:17:15.169" v="5061" actId="26606"/>
          <ac:spMkLst>
            <pc:docMk/>
            <pc:sldMk cId="2942709576" sldId="279"/>
            <ac:spMk id="30" creationId="{B2DD41CD-8F47-4F56-AD12-4E2FF7696987}"/>
          </ac:spMkLst>
        </pc:spChg>
        <pc:spChg chg="add del">
          <ac:chgData name="Tony Anderson" userId="f33af51d-6531-415e-883e-8115301a1310" providerId="ADAL" clId="{1ECA2CBF-795D-4604-A04F-CCC1B604384F}" dt="2022-04-22T05:17:15.169" v="5061" actId="26606"/>
          <ac:spMkLst>
            <pc:docMk/>
            <pc:sldMk cId="2942709576" sldId="279"/>
            <ac:spMk id="1027" creationId="{45D37F4E-DDB4-456B-97E0-9937730A039F}"/>
          </ac:spMkLst>
        </pc:spChg>
        <pc:picChg chg="add mod">
          <ac:chgData name="Tony Anderson" userId="f33af51d-6531-415e-883e-8115301a1310" providerId="ADAL" clId="{1ECA2CBF-795D-4604-A04F-CCC1B604384F}" dt="2022-04-22T05:17:19.599" v="5062" actId="1076"/>
          <ac:picMkLst>
            <pc:docMk/>
            <pc:sldMk cId="2942709576" sldId="279"/>
            <ac:picMk id="6" creationId="{0876B3DE-B3DD-93B7-C7A0-2BA1E027CB7E}"/>
          </ac:picMkLst>
        </pc:picChg>
        <pc:picChg chg="add del">
          <ac:chgData name="Tony Anderson" userId="f33af51d-6531-415e-883e-8115301a1310" providerId="ADAL" clId="{1ECA2CBF-795D-4604-A04F-CCC1B604384F}" dt="2022-04-22T05:14:40.793" v="5014"/>
          <ac:picMkLst>
            <pc:docMk/>
            <pc:sldMk cId="2942709576" sldId="279"/>
            <ac:picMk id="1025" creationId="{63974B3F-0F43-59C1-E214-93204165004A}"/>
          </ac:picMkLst>
        </pc:picChg>
      </pc:sldChg>
      <pc:sldChg chg="new">
        <pc:chgData name="Tony Anderson" userId="f33af51d-6531-415e-883e-8115301a1310" providerId="ADAL" clId="{1ECA2CBF-795D-4604-A04F-CCC1B604384F}" dt="2022-04-22T15:45:20.874" v="5065" actId="680"/>
        <pc:sldMkLst>
          <pc:docMk/>
          <pc:sldMk cId="311406983" sldId="280"/>
        </pc:sldMkLst>
      </pc:sldChg>
      <pc:sldChg chg="modSp add mod">
        <pc:chgData name="Tony Anderson" userId="f33af51d-6531-415e-883e-8115301a1310" providerId="ADAL" clId="{1ECA2CBF-795D-4604-A04F-CCC1B604384F}" dt="2022-04-22T15:48:32.037" v="5145" actId="27636"/>
        <pc:sldMkLst>
          <pc:docMk/>
          <pc:sldMk cId="694126760" sldId="281"/>
        </pc:sldMkLst>
        <pc:spChg chg="mod">
          <ac:chgData name="Tony Anderson" userId="f33af51d-6531-415e-883e-8115301a1310" providerId="ADAL" clId="{1ECA2CBF-795D-4604-A04F-CCC1B604384F}" dt="2022-04-22T15:47:40.649" v="5139" actId="108"/>
          <ac:spMkLst>
            <pc:docMk/>
            <pc:sldMk cId="694126760" sldId="281"/>
            <ac:spMk id="2" creationId="{2D2B282B-D677-7665-23A4-9D15F0393B13}"/>
          </ac:spMkLst>
        </pc:spChg>
        <pc:spChg chg="mod">
          <ac:chgData name="Tony Anderson" userId="f33af51d-6531-415e-883e-8115301a1310" providerId="ADAL" clId="{1ECA2CBF-795D-4604-A04F-CCC1B604384F}" dt="2022-04-22T15:48:32.037" v="5145" actId="27636"/>
          <ac:spMkLst>
            <pc:docMk/>
            <pc:sldMk cId="694126760" sldId="281"/>
            <ac:spMk id="3" creationId="{30889411-6311-9A27-15C6-38B5134E38AC}"/>
          </ac:spMkLst>
        </pc:spChg>
      </pc:sldChg>
    </pc:docChg>
  </pc:docChgLst>
</pc:chgInfo>
</file>

<file path=ppt/diagrams/_rels/data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1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ata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8D5E93-C080-4409-A769-F36DD0AEFB66}" type="doc">
      <dgm:prSet loTypeId="urn:microsoft.com/office/officeart/2016/7/layout/RepeatingBendingProcessNew" loCatId="process" qsTypeId="urn:microsoft.com/office/officeart/2005/8/quickstyle/simple1" qsCatId="simple" csTypeId="urn:microsoft.com/office/officeart/2005/8/colors/colorful5" csCatId="colorful"/>
      <dgm:spPr/>
      <dgm:t>
        <a:bodyPr/>
        <a:lstStyle/>
        <a:p>
          <a:endParaRPr lang="en-US"/>
        </a:p>
      </dgm:t>
    </dgm:pt>
    <dgm:pt modelId="{2DA323C7-23C5-4CF2-A2A8-FC535F9191BD}">
      <dgm:prSet/>
      <dgm:spPr/>
      <dgm:t>
        <a:bodyPr/>
        <a:lstStyle/>
        <a:p>
          <a:r>
            <a:rPr lang="en-US"/>
            <a:t>Who we are?</a:t>
          </a:r>
        </a:p>
      </dgm:t>
    </dgm:pt>
    <dgm:pt modelId="{8F22059C-53FF-4788-A95E-B9710C062583}" type="parTrans" cxnId="{BE0665B0-9F3E-4DB5-A608-846AC792FFDD}">
      <dgm:prSet/>
      <dgm:spPr/>
      <dgm:t>
        <a:bodyPr/>
        <a:lstStyle/>
        <a:p>
          <a:endParaRPr lang="en-US"/>
        </a:p>
      </dgm:t>
    </dgm:pt>
    <dgm:pt modelId="{17969B1E-2632-426C-A83A-9F24EEBFD018}" type="sibTrans" cxnId="{BE0665B0-9F3E-4DB5-A608-846AC792FFDD}">
      <dgm:prSet/>
      <dgm:spPr/>
      <dgm:t>
        <a:bodyPr/>
        <a:lstStyle/>
        <a:p>
          <a:endParaRPr lang="en-US"/>
        </a:p>
      </dgm:t>
    </dgm:pt>
    <dgm:pt modelId="{A869D602-FCB4-4CA1-B95F-A9F7C86C49FD}">
      <dgm:prSet/>
      <dgm:spPr/>
      <dgm:t>
        <a:bodyPr/>
        <a:lstStyle/>
        <a:p>
          <a:r>
            <a:rPr lang="en-US"/>
            <a:t>What is it?</a:t>
          </a:r>
        </a:p>
      </dgm:t>
    </dgm:pt>
    <dgm:pt modelId="{B7BC6C2D-3FBE-40D7-A929-9761851D7DB3}" type="parTrans" cxnId="{26330F64-70D1-4A24-BD10-F96A5B3E1E3E}">
      <dgm:prSet/>
      <dgm:spPr/>
      <dgm:t>
        <a:bodyPr/>
        <a:lstStyle/>
        <a:p>
          <a:endParaRPr lang="en-US"/>
        </a:p>
      </dgm:t>
    </dgm:pt>
    <dgm:pt modelId="{C2B5EBCE-117F-43AB-8171-702C64BF8075}" type="sibTrans" cxnId="{26330F64-70D1-4A24-BD10-F96A5B3E1E3E}">
      <dgm:prSet/>
      <dgm:spPr/>
      <dgm:t>
        <a:bodyPr/>
        <a:lstStyle/>
        <a:p>
          <a:endParaRPr lang="en-US"/>
        </a:p>
      </dgm:t>
    </dgm:pt>
    <dgm:pt modelId="{E2434E3A-7D7E-40FE-BBEE-75AF0514072F}">
      <dgm:prSet/>
      <dgm:spPr/>
      <dgm:t>
        <a:bodyPr/>
        <a:lstStyle/>
        <a:p>
          <a:r>
            <a:rPr lang="en-US"/>
            <a:t>What’s expected of the participants?</a:t>
          </a:r>
        </a:p>
      </dgm:t>
    </dgm:pt>
    <dgm:pt modelId="{CB157FA6-6484-48F5-A84A-AE75529BFC75}" type="parTrans" cxnId="{939872C2-E695-4B61-9766-06834FE1516C}">
      <dgm:prSet/>
      <dgm:spPr/>
      <dgm:t>
        <a:bodyPr/>
        <a:lstStyle/>
        <a:p>
          <a:endParaRPr lang="en-US"/>
        </a:p>
      </dgm:t>
    </dgm:pt>
    <dgm:pt modelId="{9A6B16E9-CEC2-4876-A96F-E924E4022C07}" type="sibTrans" cxnId="{939872C2-E695-4B61-9766-06834FE1516C}">
      <dgm:prSet/>
      <dgm:spPr/>
      <dgm:t>
        <a:bodyPr/>
        <a:lstStyle/>
        <a:p>
          <a:endParaRPr lang="en-US"/>
        </a:p>
      </dgm:t>
    </dgm:pt>
    <dgm:pt modelId="{05C11BEB-6B5E-4808-A24D-638E194C01A1}">
      <dgm:prSet/>
      <dgm:spPr/>
      <dgm:t>
        <a:bodyPr/>
        <a:lstStyle/>
        <a:p>
          <a:r>
            <a:rPr lang="en-US"/>
            <a:t>What’s in it for you?</a:t>
          </a:r>
        </a:p>
      </dgm:t>
    </dgm:pt>
    <dgm:pt modelId="{3DC242D0-BED1-4D2F-966B-FBB0D027CA93}" type="parTrans" cxnId="{A462355D-DC21-4009-BC35-AB49FC5E7F48}">
      <dgm:prSet/>
      <dgm:spPr/>
      <dgm:t>
        <a:bodyPr/>
        <a:lstStyle/>
        <a:p>
          <a:endParaRPr lang="en-US"/>
        </a:p>
      </dgm:t>
    </dgm:pt>
    <dgm:pt modelId="{9336729E-6CD2-4FE4-9B68-2D4C01E3A75A}" type="sibTrans" cxnId="{A462355D-DC21-4009-BC35-AB49FC5E7F48}">
      <dgm:prSet/>
      <dgm:spPr/>
      <dgm:t>
        <a:bodyPr/>
        <a:lstStyle/>
        <a:p>
          <a:endParaRPr lang="en-US"/>
        </a:p>
      </dgm:t>
    </dgm:pt>
    <dgm:pt modelId="{6FC79C0F-C4B9-4643-AC55-D25B2B927FBA}">
      <dgm:prSet/>
      <dgm:spPr/>
      <dgm:t>
        <a:bodyPr/>
        <a:lstStyle/>
        <a:p>
          <a:r>
            <a:rPr lang="en-US"/>
            <a:t>What do others say about their experience?</a:t>
          </a:r>
        </a:p>
      </dgm:t>
    </dgm:pt>
    <dgm:pt modelId="{48E51A3E-9330-4332-BBB4-9895709C6957}" type="parTrans" cxnId="{1B2CCF6A-4123-4588-95F0-B297DBAE5CC1}">
      <dgm:prSet/>
      <dgm:spPr/>
      <dgm:t>
        <a:bodyPr/>
        <a:lstStyle/>
        <a:p>
          <a:endParaRPr lang="en-US"/>
        </a:p>
      </dgm:t>
    </dgm:pt>
    <dgm:pt modelId="{AEF089E5-8483-4DB3-AE7A-6277EA251F2F}" type="sibTrans" cxnId="{1B2CCF6A-4123-4588-95F0-B297DBAE5CC1}">
      <dgm:prSet/>
      <dgm:spPr/>
      <dgm:t>
        <a:bodyPr/>
        <a:lstStyle/>
        <a:p>
          <a:endParaRPr lang="en-US"/>
        </a:p>
      </dgm:t>
    </dgm:pt>
    <dgm:pt modelId="{46C0E87C-7E21-42FB-9BD3-B48FE03C3C97}">
      <dgm:prSet/>
      <dgm:spPr/>
      <dgm:t>
        <a:bodyPr/>
        <a:lstStyle/>
        <a:p>
          <a:r>
            <a:rPr lang="en-US"/>
            <a:t>Questions?</a:t>
          </a:r>
        </a:p>
      </dgm:t>
    </dgm:pt>
    <dgm:pt modelId="{E38DDA1F-50E9-42A8-B936-ABF4309F3A66}" type="parTrans" cxnId="{72263C71-A557-4F5F-899F-10259771205F}">
      <dgm:prSet/>
      <dgm:spPr/>
      <dgm:t>
        <a:bodyPr/>
        <a:lstStyle/>
        <a:p>
          <a:endParaRPr lang="en-US"/>
        </a:p>
      </dgm:t>
    </dgm:pt>
    <dgm:pt modelId="{FC0E1708-8FF4-48A9-8B18-A8D809D7BE8E}" type="sibTrans" cxnId="{72263C71-A557-4F5F-899F-10259771205F}">
      <dgm:prSet/>
      <dgm:spPr/>
      <dgm:t>
        <a:bodyPr/>
        <a:lstStyle/>
        <a:p>
          <a:endParaRPr lang="en-US"/>
        </a:p>
      </dgm:t>
    </dgm:pt>
    <dgm:pt modelId="{5815F508-9DAD-4FB5-939E-668BFE8AC0B0}" type="pres">
      <dgm:prSet presAssocID="{608D5E93-C080-4409-A769-F36DD0AEFB66}" presName="Name0" presStyleCnt="0">
        <dgm:presLayoutVars>
          <dgm:dir/>
          <dgm:resizeHandles val="exact"/>
        </dgm:presLayoutVars>
      </dgm:prSet>
      <dgm:spPr/>
    </dgm:pt>
    <dgm:pt modelId="{D6CFF500-C5ED-4AF9-967E-C58212409B6A}" type="pres">
      <dgm:prSet presAssocID="{2DA323C7-23C5-4CF2-A2A8-FC535F9191BD}" presName="node" presStyleLbl="node1" presStyleIdx="0" presStyleCnt="6">
        <dgm:presLayoutVars>
          <dgm:bulletEnabled val="1"/>
        </dgm:presLayoutVars>
      </dgm:prSet>
      <dgm:spPr/>
    </dgm:pt>
    <dgm:pt modelId="{40346BC5-12F0-4025-AAAB-B85FC50FF499}" type="pres">
      <dgm:prSet presAssocID="{17969B1E-2632-426C-A83A-9F24EEBFD018}" presName="sibTrans" presStyleLbl="sibTrans1D1" presStyleIdx="0" presStyleCnt="5"/>
      <dgm:spPr/>
    </dgm:pt>
    <dgm:pt modelId="{6A2F26AB-98A7-46CD-A527-06BEF48DA4D1}" type="pres">
      <dgm:prSet presAssocID="{17969B1E-2632-426C-A83A-9F24EEBFD018}" presName="connectorText" presStyleLbl="sibTrans1D1" presStyleIdx="0" presStyleCnt="5"/>
      <dgm:spPr/>
    </dgm:pt>
    <dgm:pt modelId="{3F1B4303-671E-4F20-B1B4-71162B2133B9}" type="pres">
      <dgm:prSet presAssocID="{A869D602-FCB4-4CA1-B95F-A9F7C86C49FD}" presName="node" presStyleLbl="node1" presStyleIdx="1" presStyleCnt="6">
        <dgm:presLayoutVars>
          <dgm:bulletEnabled val="1"/>
        </dgm:presLayoutVars>
      </dgm:prSet>
      <dgm:spPr/>
    </dgm:pt>
    <dgm:pt modelId="{920AACDF-3356-411F-A649-F83DD34E86FF}" type="pres">
      <dgm:prSet presAssocID="{C2B5EBCE-117F-43AB-8171-702C64BF8075}" presName="sibTrans" presStyleLbl="sibTrans1D1" presStyleIdx="1" presStyleCnt="5"/>
      <dgm:spPr/>
    </dgm:pt>
    <dgm:pt modelId="{9342E22C-23EE-4587-A540-4C788AEE5C8F}" type="pres">
      <dgm:prSet presAssocID="{C2B5EBCE-117F-43AB-8171-702C64BF8075}" presName="connectorText" presStyleLbl="sibTrans1D1" presStyleIdx="1" presStyleCnt="5"/>
      <dgm:spPr/>
    </dgm:pt>
    <dgm:pt modelId="{095C26F4-7222-4B8C-B1F9-76C7E2659E48}" type="pres">
      <dgm:prSet presAssocID="{E2434E3A-7D7E-40FE-BBEE-75AF0514072F}" presName="node" presStyleLbl="node1" presStyleIdx="2" presStyleCnt="6">
        <dgm:presLayoutVars>
          <dgm:bulletEnabled val="1"/>
        </dgm:presLayoutVars>
      </dgm:prSet>
      <dgm:spPr/>
    </dgm:pt>
    <dgm:pt modelId="{159FED37-5ADC-4184-92DE-4CF4D0543D85}" type="pres">
      <dgm:prSet presAssocID="{9A6B16E9-CEC2-4876-A96F-E924E4022C07}" presName="sibTrans" presStyleLbl="sibTrans1D1" presStyleIdx="2" presStyleCnt="5"/>
      <dgm:spPr/>
    </dgm:pt>
    <dgm:pt modelId="{3F1EC33B-363C-4539-83CF-00DE2DD59063}" type="pres">
      <dgm:prSet presAssocID="{9A6B16E9-CEC2-4876-A96F-E924E4022C07}" presName="connectorText" presStyleLbl="sibTrans1D1" presStyleIdx="2" presStyleCnt="5"/>
      <dgm:spPr/>
    </dgm:pt>
    <dgm:pt modelId="{0D53F787-80CE-4964-AB63-CAD56691E166}" type="pres">
      <dgm:prSet presAssocID="{05C11BEB-6B5E-4808-A24D-638E194C01A1}" presName="node" presStyleLbl="node1" presStyleIdx="3" presStyleCnt="6">
        <dgm:presLayoutVars>
          <dgm:bulletEnabled val="1"/>
        </dgm:presLayoutVars>
      </dgm:prSet>
      <dgm:spPr/>
    </dgm:pt>
    <dgm:pt modelId="{D04B6599-F812-4F98-BA64-7F011D41DA04}" type="pres">
      <dgm:prSet presAssocID="{9336729E-6CD2-4FE4-9B68-2D4C01E3A75A}" presName="sibTrans" presStyleLbl="sibTrans1D1" presStyleIdx="3" presStyleCnt="5"/>
      <dgm:spPr/>
    </dgm:pt>
    <dgm:pt modelId="{6DF795B1-5C0A-49CA-A080-9DA355241B8F}" type="pres">
      <dgm:prSet presAssocID="{9336729E-6CD2-4FE4-9B68-2D4C01E3A75A}" presName="connectorText" presStyleLbl="sibTrans1D1" presStyleIdx="3" presStyleCnt="5"/>
      <dgm:spPr/>
    </dgm:pt>
    <dgm:pt modelId="{4F519267-B317-4C29-B6BD-A710F4052E49}" type="pres">
      <dgm:prSet presAssocID="{6FC79C0F-C4B9-4643-AC55-D25B2B927FBA}" presName="node" presStyleLbl="node1" presStyleIdx="4" presStyleCnt="6">
        <dgm:presLayoutVars>
          <dgm:bulletEnabled val="1"/>
        </dgm:presLayoutVars>
      </dgm:prSet>
      <dgm:spPr/>
    </dgm:pt>
    <dgm:pt modelId="{F66107F5-193B-4202-ABFA-D4612335C478}" type="pres">
      <dgm:prSet presAssocID="{AEF089E5-8483-4DB3-AE7A-6277EA251F2F}" presName="sibTrans" presStyleLbl="sibTrans1D1" presStyleIdx="4" presStyleCnt="5"/>
      <dgm:spPr/>
    </dgm:pt>
    <dgm:pt modelId="{BAC212F7-1B65-4F88-AFE8-41FFD01E6487}" type="pres">
      <dgm:prSet presAssocID="{AEF089E5-8483-4DB3-AE7A-6277EA251F2F}" presName="connectorText" presStyleLbl="sibTrans1D1" presStyleIdx="4" presStyleCnt="5"/>
      <dgm:spPr/>
    </dgm:pt>
    <dgm:pt modelId="{DBA6D99A-5929-4934-8B56-641B496D9CA4}" type="pres">
      <dgm:prSet presAssocID="{46C0E87C-7E21-42FB-9BD3-B48FE03C3C97}" presName="node" presStyleLbl="node1" presStyleIdx="5" presStyleCnt="6">
        <dgm:presLayoutVars>
          <dgm:bulletEnabled val="1"/>
        </dgm:presLayoutVars>
      </dgm:prSet>
      <dgm:spPr/>
    </dgm:pt>
  </dgm:ptLst>
  <dgm:cxnLst>
    <dgm:cxn modelId="{A9B51125-EF96-46FA-BCEF-CB0A0871DB98}" type="presOf" srcId="{2DA323C7-23C5-4CF2-A2A8-FC535F9191BD}" destId="{D6CFF500-C5ED-4AF9-967E-C58212409B6A}" srcOrd="0" destOrd="0" presId="urn:microsoft.com/office/officeart/2016/7/layout/RepeatingBendingProcessNew"/>
    <dgm:cxn modelId="{AF2F832A-A3F6-40B7-817C-EAF55E639BE7}" type="presOf" srcId="{608D5E93-C080-4409-A769-F36DD0AEFB66}" destId="{5815F508-9DAD-4FB5-939E-668BFE8AC0B0}" srcOrd="0" destOrd="0" presId="urn:microsoft.com/office/officeart/2016/7/layout/RepeatingBendingProcessNew"/>
    <dgm:cxn modelId="{A462355D-DC21-4009-BC35-AB49FC5E7F48}" srcId="{608D5E93-C080-4409-A769-F36DD0AEFB66}" destId="{05C11BEB-6B5E-4808-A24D-638E194C01A1}" srcOrd="3" destOrd="0" parTransId="{3DC242D0-BED1-4D2F-966B-FBB0D027CA93}" sibTransId="{9336729E-6CD2-4FE4-9B68-2D4C01E3A75A}"/>
    <dgm:cxn modelId="{A47F8A43-0B18-4611-B63C-A1433873DCEA}" type="presOf" srcId="{C2B5EBCE-117F-43AB-8171-702C64BF8075}" destId="{920AACDF-3356-411F-A649-F83DD34E86FF}" srcOrd="0" destOrd="0" presId="urn:microsoft.com/office/officeart/2016/7/layout/RepeatingBendingProcessNew"/>
    <dgm:cxn modelId="{26330F64-70D1-4A24-BD10-F96A5B3E1E3E}" srcId="{608D5E93-C080-4409-A769-F36DD0AEFB66}" destId="{A869D602-FCB4-4CA1-B95F-A9F7C86C49FD}" srcOrd="1" destOrd="0" parTransId="{B7BC6C2D-3FBE-40D7-A929-9761851D7DB3}" sibTransId="{C2B5EBCE-117F-43AB-8171-702C64BF8075}"/>
    <dgm:cxn modelId="{888BAF45-F3C9-4D3C-A119-36E01E742A1A}" type="presOf" srcId="{A869D602-FCB4-4CA1-B95F-A9F7C86C49FD}" destId="{3F1B4303-671E-4F20-B1B4-71162B2133B9}" srcOrd="0" destOrd="0" presId="urn:microsoft.com/office/officeart/2016/7/layout/RepeatingBendingProcessNew"/>
    <dgm:cxn modelId="{1B2CCF6A-4123-4588-95F0-B297DBAE5CC1}" srcId="{608D5E93-C080-4409-A769-F36DD0AEFB66}" destId="{6FC79C0F-C4B9-4643-AC55-D25B2B927FBA}" srcOrd="4" destOrd="0" parTransId="{48E51A3E-9330-4332-BBB4-9895709C6957}" sibTransId="{AEF089E5-8483-4DB3-AE7A-6277EA251F2F}"/>
    <dgm:cxn modelId="{6125D84E-885E-444A-82E6-48574FD6C36E}" type="presOf" srcId="{9336729E-6CD2-4FE4-9B68-2D4C01E3A75A}" destId="{D04B6599-F812-4F98-BA64-7F011D41DA04}" srcOrd="0" destOrd="0" presId="urn:microsoft.com/office/officeart/2016/7/layout/RepeatingBendingProcessNew"/>
    <dgm:cxn modelId="{0FE8F44E-6093-4684-8178-8903F34DB7E7}" type="presOf" srcId="{05C11BEB-6B5E-4808-A24D-638E194C01A1}" destId="{0D53F787-80CE-4964-AB63-CAD56691E166}" srcOrd="0" destOrd="0" presId="urn:microsoft.com/office/officeart/2016/7/layout/RepeatingBendingProcessNew"/>
    <dgm:cxn modelId="{7CF58B70-42F9-457C-BB5D-48BE9966FEE9}" type="presOf" srcId="{C2B5EBCE-117F-43AB-8171-702C64BF8075}" destId="{9342E22C-23EE-4587-A540-4C788AEE5C8F}" srcOrd="1" destOrd="0" presId="urn:microsoft.com/office/officeart/2016/7/layout/RepeatingBendingProcessNew"/>
    <dgm:cxn modelId="{72263C71-A557-4F5F-899F-10259771205F}" srcId="{608D5E93-C080-4409-A769-F36DD0AEFB66}" destId="{46C0E87C-7E21-42FB-9BD3-B48FE03C3C97}" srcOrd="5" destOrd="0" parTransId="{E38DDA1F-50E9-42A8-B936-ABF4309F3A66}" sibTransId="{FC0E1708-8FF4-48A9-8B18-A8D809D7BE8E}"/>
    <dgm:cxn modelId="{D10C3657-E0B8-4232-975B-7233EFC03504}" type="presOf" srcId="{17969B1E-2632-426C-A83A-9F24EEBFD018}" destId="{40346BC5-12F0-4025-AAAB-B85FC50FF499}" srcOrd="0" destOrd="0" presId="urn:microsoft.com/office/officeart/2016/7/layout/RepeatingBendingProcessNew"/>
    <dgm:cxn modelId="{26C6AC8F-09D5-4E55-9DFC-E9FAE2254DF6}" type="presOf" srcId="{9336729E-6CD2-4FE4-9B68-2D4C01E3A75A}" destId="{6DF795B1-5C0A-49CA-A080-9DA355241B8F}" srcOrd="1" destOrd="0" presId="urn:microsoft.com/office/officeart/2016/7/layout/RepeatingBendingProcessNew"/>
    <dgm:cxn modelId="{E3B26D9A-67BD-40C3-A846-FAB54ADEA599}" type="presOf" srcId="{AEF089E5-8483-4DB3-AE7A-6277EA251F2F}" destId="{BAC212F7-1B65-4F88-AFE8-41FFD01E6487}" srcOrd="1" destOrd="0" presId="urn:microsoft.com/office/officeart/2016/7/layout/RepeatingBendingProcessNew"/>
    <dgm:cxn modelId="{A6C63CAD-C96C-4D5C-85C8-B6A8673F0183}" type="presOf" srcId="{E2434E3A-7D7E-40FE-BBEE-75AF0514072F}" destId="{095C26F4-7222-4B8C-B1F9-76C7E2659E48}" srcOrd="0" destOrd="0" presId="urn:microsoft.com/office/officeart/2016/7/layout/RepeatingBendingProcessNew"/>
    <dgm:cxn modelId="{BE0665B0-9F3E-4DB5-A608-846AC792FFDD}" srcId="{608D5E93-C080-4409-A769-F36DD0AEFB66}" destId="{2DA323C7-23C5-4CF2-A2A8-FC535F9191BD}" srcOrd="0" destOrd="0" parTransId="{8F22059C-53FF-4788-A95E-B9710C062583}" sibTransId="{17969B1E-2632-426C-A83A-9F24EEBFD018}"/>
    <dgm:cxn modelId="{939872C2-E695-4B61-9766-06834FE1516C}" srcId="{608D5E93-C080-4409-A769-F36DD0AEFB66}" destId="{E2434E3A-7D7E-40FE-BBEE-75AF0514072F}" srcOrd="2" destOrd="0" parTransId="{CB157FA6-6484-48F5-A84A-AE75529BFC75}" sibTransId="{9A6B16E9-CEC2-4876-A96F-E924E4022C07}"/>
    <dgm:cxn modelId="{26F7CECD-71C2-44B7-8732-D67BF050E931}" type="presOf" srcId="{46C0E87C-7E21-42FB-9BD3-B48FE03C3C97}" destId="{DBA6D99A-5929-4934-8B56-641B496D9CA4}" srcOrd="0" destOrd="0" presId="urn:microsoft.com/office/officeart/2016/7/layout/RepeatingBendingProcessNew"/>
    <dgm:cxn modelId="{5BFFD3E0-CC4E-457A-8569-717A8534EA15}" type="presOf" srcId="{6FC79C0F-C4B9-4643-AC55-D25B2B927FBA}" destId="{4F519267-B317-4C29-B6BD-A710F4052E49}" srcOrd="0" destOrd="0" presId="urn:microsoft.com/office/officeart/2016/7/layout/RepeatingBendingProcessNew"/>
    <dgm:cxn modelId="{A7D692E6-E401-4850-AA55-4011E74464D9}" type="presOf" srcId="{9A6B16E9-CEC2-4876-A96F-E924E4022C07}" destId="{3F1EC33B-363C-4539-83CF-00DE2DD59063}" srcOrd="1" destOrd="0" presId="urn:microsoft.com/office/officeart/2016/7/layout/RepeatingBendingProcessNew"/>
    <dgm:cxn modelId="{3C8876E7-EB0D-4DDD-BF14-BA6D3ABA50C8}" type="presOf" srcId="{AEF089E5-8483-4DB3-AE7A-6277EA251F2F}" destId="{F66107F5-193B-4202-ABFA-D4612335C478}" srcOrd="0" destOrd="0" presId="urn:microsoft.com/office/officeart/2016/7/layout/RepeatingBendingProcessNew"/>
    <dgm:cxn modelId="{5C952BE9-C9ED-4941-864E-33999F875A02}" type="presOf" srcId="{17969B1E-2632-426C-A83A-9F24EEBFD018}" destId="{6A2F26AB-98A7-46CD-A527-06BEF48DA4D1}" srcOrd="1" destOrd="0" presId="urn:microsoft.com/office/officeart/2016/7/layout/RepeatingBendingProcessNew"/>
    <dgm:cxn modelId="{A7D47AF7-0660-465F-950F-60DD36FE230F}" type="presOf" srcId="{9A6B16E9-CEC2-4876-A96F-E924E4022C07}" destId="{159FED37-5ADC-4184-92DE-4CF4D0543D85}" srcOrd="0" destOrd="0" presId="urn:microsoft.com/office/officeart/2016/7/layout/RepeatingBendingProcessNew"/>
    <dgm:cxn modelId="{A79A4DF7-0F11-41CD-870A-B911C22D4370}" type="presParOf" srcId="{5815F508-9DAD-4FB5-939E-668BFE8AC0B0}" destId="{D6CFF500-C5ED-4AF9-967E-C58212409B6A}" srcOrd="0" destOrd="0" presId="urn:microsoft.com/office/officeart/2016/7/layout/RepeatingBendingProcessNew"/>
    <dgm:cxn modelId="{44E94600-347F-434F-9B8F-71BC7AC15476}" type="presParOf" srcId="{5815F508-9DAD-4FB5-939E-668BFE8AC0B0}" destId="{40346BC5-12F0-4025-AAAB-B85FC50FF499}" srcOrd="1" destOrd="0" presId="urn:microsoft.com/office/officeart/2016/7/layout/RepeatingBendingProcessNew"/>
    <dgm:cxn modelId="{E72BC6FE-DA00-4E96-99BF-8998E6BF9C8A}" type="presParOf" srcId="{40346BC5-12F0-4025-AAAB-B85FC50FF499}" destId="{6A2F26AB-98A7-46CD-A527-06BEF48DA4D1}" srcOrd="0" destOrd="0" presId="urn:microsoft.com/office/officeart/2016/7/layout/RepeatingBendingProcessNew"/>
    <dgm:cxn modelId="{00D2DCC7-0F9D-482A-9D88-99317984F0A1}" type="presParOf" srcId="{5815F508-9DAD-4FB5-939E-668BFE8AC0B0}" destId="{3F1B4303-671E-4F20-B1B4-71162B2133B9}" srcOrd="2" destOrd="0" presId="urn:microsoft.com/office/officeart/2016/7/layout/RepeatingBendingProcessNew"/>
    <dgm:cxn modelId="{8C97FE79-6339-4917-AD95-C872A576CD2D}" type="presParOf" srcId="{5815F508-9DAD-4FB5-939E-668BFE8AC0B0}" destId="{920AACDF-3356-411F-A649-F83DD34E86FF}" srcOrd="3" destOrd="0" presId="urn:microsoft.com/office/officeart/2016/7/layout/RepeatingBendingProcessNew"/>
    <dgm:cxn modelId="{5016D409-0E7F-48B3-8CA2-F13A724851BA}" type="presParOf" srcId="{920AACDF-3356-411F-A649-F83DD34E86FF}" destId="{9342E22C-23EE-4587-A540-4C788AEE5C8F}" srcOrd="0" destOrd="0" presId="urn:microsoft.com/office/officeart/2016/7/layout/RepeatingBendingProcessNew"/>
    <dgm:cxn modelId="{9FD30E22-46A5-41D4-9288-79CF45096029}" type="presParOf" srcId="{5815F508-9DAD-4FB5-939E-668BFE8AC0B0}" destId="{095C26F4-7222-4B8C-B1F9-76C7E2659E48}" srcOrd="4" destOrd="0" presId="urn:microsoft.com/office/officeart/2016/7/layout/RepeatingBendingProcessNew"/>
    <dgm:cxn modelId="{24DBF460-2B1A-4B6E-A8AB-70CE5DB4502D}" type="presParOf" srcId="{5815F508-9DAD-4FB5-939E-668BFE8AC0B0}" destId="{159FED37-5ADC-4184-92DE-4CF4D0543D85}" srcOrd="5" destOrd="0" presId="urn:microsoft.com/office/officeart/2016/7/layout/RepeatingBendingProcessNew"/>
    <dgm:cxn modelId="{FD5AAB06-3F0A-4E1E-9385-788D7379AF7A}" type="presParOf" srcId="{159FED37-5ADC-4184-92DE-4CF4D0543D85}" destId="{3F1EC33B-363C-4539-83CF-00DE2DD59063}" srcOrd="0" destOrd="0" presId="urn:microsoft.com/office/officeart/2016/7/layout/RepeatingBendingProcessNew"/>
    <dgm:cxn modelId="{11C3876C-DED6-481B-8534-2B1395D28232}" type="presParOf" srcId="{5815F508-9DAD-4FB5-939E-668BFE8AC0B0}" destId="{0D53F787-80CE-4964-AB63-CAD56691E166}" srcOrd="6" destOrd="0" presId="urn:microsoft.com/office/officeart/2016/7/layout/RepeatingBendingProcessNew"/>
    <dgm:cxn modelId="{A10D114E-32E0-4F69-A90C-9AB4CF9F9C3F}" type="presParOf" srcId="{5815F508-9DAD-4FB5-939E-668BFE8AC0B0}" destId="{D04B6599-F812-4F98-BA64-7F011D41DA04}" srcOrd="7" destOrd="0" presId="urn:microsoft.com/office/officeart/2016/7/layout/RepeatingBendingProcessNew"/>
    <dgm:cxn modelId="{D1DAF9B8-856C-4ED7-AD85-764D600AF3F5}" type="presParOf" srcId="{D04B6599-F812-4F98-BA64-7F011D41DA04}" destId="{6DF795B1-5C0A-49CA-A080-9DA355241B8F}" srcOrd="0" destOrd="0" presId="urn:microsoft.com/office/officeart/2016/7/layout/RepeatingBendingProcessNew"/>
    <dgm:cxn modelId="{1FE235EA-5369-49C7-8BD1-AB0D39151EED}" type="presParOf" srcId="{5815F508-9DAD-4FB5-939E-668BFE8AC0B0}" destId="{4F519267-B317-4C29-B6BD-A710F4052E49}" srcOrd="8" destOrd="0" presId="urn:microsoft.com/office/officeart/2016/7/layout/RepeatingBendingProcessNew"/>
    <dgm:cxn modelId="{5A144527-0230-4E7B-AE0D-97F0A4DEDCB8}" type="presParOf" srcId="{5815F508-9DAD-4FB5-939E-668BFE8AC0B0}" destId="{F66107F5-193B-4202-ABFA-D4612335C478}" srcOrd="9" destOrd="0" presId="urn:microsoft.com/office/officeart/2016/7/layout/RepeatingBendingProcessNew"/>
    <dgm:cxn modelId="{D47A1C18-10D6-4DFE-941E-4DF96DACD78A}" type="presParOf" srcId="{F66107F5-193B-4202-ABFA-D4612335C478}" destId="{BAC212F7-1B65-4F88-AFE8-41FFD01E6487}" srcOrd="0" destOrd="0" presId="urn:microsoft.com/office/officeart/2016/7/layout/RepeatingBendingProcessNew"/>
    <dgm:cxn modelId="{6EC1BEBA-A2A2-4399-B273-5EBC774347AD}" type="presParOf" srcId="{5815F508-9DAD-4FB5-939E-668BFE8AC0B0}" destId="{DBA6D99A-5929-4934-8B56-641B496D9CA4}"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6EFCC9-0EB0-490F-989E-2BEF192302F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130DFE6-C24E-4613-BE9B-4DA3FC1D1829}">
      <dgm:prSet/>
      <dgm:spPr/>
      <dgm:t>
        <a:bodyPr/>
        <a:lstStyle/>
        <a:p>
          <a:pPr>
            <a:lnSpc>
              <a:spcPct val="100000"/>
            </a:lnSpc>
          </a:pPr>
          <a:r>
            <a:rPr lang="en-US"/>
            <a:t>Participant Criteria </a:t>
          </a:r>
        </a:p>
      </dgm:t>
    </dgm:pt>
    <dgm:pt modelId="{F87E905F-322E-4B42-A467-1DF335BCC323}" type="parTrans" cxnId="{7F7964F3-4FD3-4441-A283-B53950158D87}">
      <dgm:prSet/>
      <dgm:spPr/>
      <dgm:t>
        <a:bodyPr/>
        <a:lstStyle/>
        <a:p>
          <a:endParaRPr lang="en-US"/>
        </a:p>
      </dgm:t>
    </dgm:pt>
    <dgm:pt modelId="{CC3B8389-CAAE-4CBA-8BB1-3A6041181E52}" type="sibTrans" cxnId="{7F7964F3-4FD3-4441-A283-B53950158D87}">
      <dgm:prSet/>
      <dgm:spPr/>
      <dgm:t>
        <a:bodyPr/>
        <a:lstStyle/>
        <a:p>
          <a:endParaRPr lang="en-US"/>
        </a:p>
      </dgm:t>
    </dgm:pt>
    <dgm:pt modelId="{E279FA8D-8E9D-40FE-8A92-FCA87A7E76FB}">
      <dgm:prSet/>
      <dgm:spPr/>
      <dgm:t>
        <a:bodyPr/>
        <a:lstStyle/>
        <a:p>
          <a:pPr>
            <a:lnSpc>
              <a:spcPct val="100000"/>
            </a:lnSpc>
          </a:pPr>
          <a:r>
            <a:rPr lang="en-US" dirty="0"/>
            <a:t>Recruitment and Selection </a:t>
          </a:r>
        </a:p>
      </dgm:t>
    </dgm:pt>
    <dgm:pt modelId="{B14A7C36-A698-40E5-AD33-2BC4C962F196}" type="parTrans" cxnId="{69853549-6590-4BD7-A626-A9171B955991}">
      <dgm:prSet/>
      <dgm:spPr/>
      <dgm:t>
        <a:bodyPr/>
        <a:lstStyle/>
        <a:p>
          <a:endParaRPr lang="en-US"/>
        </a:p>
      </dgm:t>
    </dgm:pt>
    <dgm:pt modelId="{8DE76343-E7B0-4D22-917C-0CF1FB04EFF8}" type="sibTrans" cxnId="{69853549-6590-4BD7-A626-A9171B955991}">
      <dgm:prSet/>
      <dgm:spPr/>
      <dgm:t>
        <a:bodyPr/>
        <a:lstStyle/>
        <a:p>
          <a:endParaRPr lang="en-US"/>
        </a:p>
      </dgm:t>
    </dgm:pt>
    <dgm:pt modelId="{0CD8AC1D-A797-410B-882C-22816EC4968D}">
      <dgm:prSet/>
      <dgm:spPr/>
      <dgm:t>
        <a:bodyPr/>
        <a:lstStyle/>
        <a:p>
          <a:pPr>
            <a:lnSpc>
              <a:spcPct val="100000"/>
            </a:lnSpc>
          </a:pPr>
          <a:r>
            <a:rPr lang="en-US"/>
            <a:t>Responsibilities of Participants </a:t>
          </a:r>
        </a:p>
      </dgm:t>
    </dgm:pt>
    <dgm:pt modelId="{B7667904-A33C-4C6D-A46A-5D55140A1748}" type="parTrans" cxnId="{AB9D6A4A-97B9-49E3-B2AA-73B383B820F7}">
      <dgm:prSet/>
      <dgm:spPr/>
      <dgm:t>
        <a:bodyPr/>
        <a:lstStyle/>
        <a:p>
          <a:endParaRPr lang="en-US"/>
        </a:p>
      </dgm:t>
    </dgm:pt>
    <dgm:pt modelId="{E3401137-6407-4A62-9160-224ABDA230F1}" type="sibTrans" cxnId="{AB9D6A4A-97B9-49E3-B2AA-73B383B820F7}">
      <dgm:prSet/>
      <dgm:spPr/>
      <dgm:t>
        <a:bodyPr/>
        <a:lstStyle/>
        <a:p>
          <a:endParaRPr lang="en-US"/>
        </a:p>
      </dgm:t>
    </dgm:pt>
    <dgm:pt modelId="{62ACA338-013D-40FC-A8F8-152A1945EC62}" type="pres">
      <dgm:prSet presAssocID="{AC6EFCC9-0EB0-490F-989E-2BEF192302F5}" presName="root" presStyleCnt="0">
        <dgm:presLayoutVars>
          <dgm:dir/>
          <dgm:resizeHandles val="exact"/>
        </dgm:presLayoutVars>
      </dgm:prSet>
      <dgm:spPr/>
    </dgm:pt>
    <dgm:pt modelId="{5AFBD08A-2C84-48E5-9B89-C5B4A6D6F63E}" type="pres">
      <dgm:prSet presAssocID="{0130DFE6-C24E-4613-BE9B-4DA3FC1D1829}" presName="compNode" presStyleCnt="0"/>
      <dgm:spPr/>
    </dgm:pt>
    <dgm:pt modelId="{B5CAAA3D-6F22-476A-BABA-1C4ABEC64FB8}" type="pres">
      <dgm:prSet presAssocID="{0130DFE6-C24E-4613-BE9B-4DA3FC1D182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0D4F83E7-1408-4B9A-863A-CD5B98D96851}" type="pres">
      <dgm:prSet presAssocID="{0130DFE6-C24E-4613-BE9B-4DA3FC1D1829}" presName="spaceRect" presStyleCnt="0"/>
      <dgm:spPr/>
    </dgm:pt>
    <dgm:pt modelId="{2934BB20-05FE-45AD-9F5D-5B984CB5D8BE}" type="pres">
      <dgm:prSet presAssocID="{0130DFE6-C24E-4613-BE9B-4DA3FC1D1829}" presName="textRect" presStyleLbl="revTx" presStyleIdx="0" presStyleCnt="3">
        <dgm:presLayoutVars>
          <dgm:chMax val="1"/>
          <dgm:chPref val="1"/>
        </dgm:presLayoutVars>
      </dgm:prSet>
      <dgm:spPr/>
    </dgm:pt>
    <dgm:pt modelId="{CEA42CF5-BDC0-487E-99ED-CED196F0CBEC}" type="pres">
      <dgm:prSet presAssocID="{CC3B8389-CAAE-4CBA-8BB1-3A6041181E52}" presName="sibTrans" presStyleCnt="0"/>
      <dgm:spPr/>
    </dgm:pt>
    <dgm:pt modelId="{07A38C78-9A44-4633-B7BA-23ECF4D25F04}" type="pres">
      <dgm:prSet presAssocID="{E279FA8D-8E9D-40FE-8A92-FCA87A7E76FB}" presName="compNode" presStyleCnt="0"/>
      <dgm:spPr/>
    </dgm:pt>
    <dgm:pt modelId="{5104D348-264E-450F-8645-082025511C1D}" type="pres">
      <dgm:prSet presAssocID="{E279FA8D-8E9D-40FE-8A92-FCA87A7E76F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5A422977-9C23-4776-95DE-8C88EB4FAF5A}" type="pres">
      <dgm:prSet presAssocID="{E279FA8D-8E9D-40FE-8A92-FCA87A7E76FB}" presName="spaceRect" presStyleCnt="0"/>
      <dgm:spPr/>
    </dgm:pt>
    <dgm:pt modelId="{7CF60124-C5B7-4846-AFCE-3FB400FCECAF}" type="pres">
      <dgm:prSet presAssocID="{E279FA8D-8E9D-40FE-8A92-FCA87A7E76FB}" presName="textRect" presStyleLbl="revTx" presStyleIdx="1" presStyleCnt="3">
        <dgm:presLayoutVars>
          <dgm:chMax val="1"/>
          <dgm:chPref val="1"/>
        </dgm:presLayoutVars>
      </dgm:prSet>
      <dgm:spPr/>
    </dgm:pt>
    <dgm:pt modelId="{7D12DA7F-C81E-4015-AB4C-CD7CF5ABC5DC}" type="pres">
      <dgm:prSet presAssocID="{8DE76343-E7B0-4D22-917C-0CF1FB04EFF8}" presName="sibTrans" presStyleCnt="0"/>
      <dgm:spPr/>
    </dgm:pt>
    <dgm:pt modelId="{268AC8DF-23BF-4C46-AC9E-4453BF791BD3}" type="pres">
      <dgm:prSet presAssocID="{0CD8AC1D-A797-410B-882C-22816EC4968D}" presName="compNode" presStyleCnt="0"/>
      <dgm:spPr/>
    </dgm:pt>
    <dgm:pt modelId="{98E2229D-C514-4F8C-893B-C2E9EFDDD5FA}" type="pres">
      <dgm:prSet presAssocID="{0CD8AC1D-A797-410B-882C-22816EC4968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62386E8C-31BD-4F19-8302-5928986D6384}" type="pres">
      <dgm:prSet presAssocID="{0CD8AC1D-A797-410B-882C-22816EC4968D}" presName="spaceRect" presStyleCnt="0"/>
      <dgm:spPr/>
    </dgm:pt>
    <dgm:pt modelId="{AE17EE40-3A22-454B-B414-BD3E0BFAD4C8}" type="pres">
      <dgm:prSet presAssocID="{0CD8AC1D-A797-410B-882C-22816EC4968D}" presName="textRect" presStyleLbl="revTx" presStyleIdx="2" presStyleCnt="3">
        <dgm:presLayoutVars>
          <dgm:chMax val="1"/>
          <dgm:chPref val="1"/>
        </dgm:presLayoutVars>
      </dgm:prSet>
      <dgm:spPr/>
    </dgm:pt>
  </dgm:ptLst>
  <dgm:cxnLst>
    <dgm:cxn modelId="{78EDBF21-1F65-4D70-A844-5A01949D6F37}" type="presOf" srcId="{0CD8AC1D-A797-410B-882C-22816EC4968D}" destId="{AE17EE40-3A22-454B-B414-BD3E0BFAD4C8}" srcOrd="0" destOrd="0" presId="urn:microsoft.com/office/officeart/2018/2/layout/IconLabelList"/>
    <dgm:cxn modelId="{931CAF30-5DFD-4F88-A4E1-638420EECC4E}" type="presOf" srcId="{AC6EFCC9-0EB0-490F-989E-2BEF192302F5}" destId="{62ACA338-013D-40FC-A8F8-152A1945EC62}" srcOrd="0" destOrd="0" presId="urn:microsoft.com/office/officeart/2018/2/layout/IconLabelList"/>
    <dgm:cxn modelId="{69853549-6590-4BD7-A626-A9171B955991}" srcId="{AC6EFCC9-0EB0-490F-989E-2BEF192302F5}" destId="{E279FA8D-8E9D-40FE-8A92-FCA87A7E76FB}" srcOrd="1" destOrd="0" parTransId="{B14A7C36-A698-40E5-AD33-2BC4C962F196}" sibTransId="{8DE76343-E7B0-4D22-917C-0CF1FB04EFF8}"/>
    <dgm:cxn modelId="{AB9D6A4A-97B9-49E3-B2AA-73B383B820F7}" srcId="{AC6EFCC9-0EB0-490F-989E-2BEF192302F5}" destId="{0CD8AC1D-A797-410B-882C-22816EC4968D}" srcOrd="2" destOrd="0" parTransId="{B7667904-A33C-4C6D-A46A-5D55140A1748}" sibTransId="{E3401137-6407-4A62-9160-224ABDA230F1}"/>
    <dgm:cxn modelId="{15C3A674-F1EE-40D2-B3BE-185296837CB3}" type="presOf" srcId="{E279FA8D-8E9D-40FE-8A92-FCA87A7E76FB}" destId="{7CF60124-C5B7-4846-AFCE-3FB400FCECAF}" srcOrd="0" destOrd="0" presId="urn:microsoft.com/office/officeart/2018/2/layout/IconLabelList"/>
    <dgm:cxn modelId="{40403F8A-2D6B-4B91-BE89-F322283F9CE7}" type="presOf" srcId="{0130DFE6-C24E-4613-BE9B-4DA3FC1D1829}" destId="{2934BB20-05FE-45AD-9F5D-5B984CB5D8BE}" srcOrd="0" destOrd="0" presId="urn:microsoft.com/office/officeart/2018/2/layout/IconLabelList"/>
    <dgm:cxn modelId="{7F7964F3-4FD3-4441-A283-B53950158D87}" srcId="{AC6EFCC9-0EB0-490F-989E-2BEF192302F5}" destId="{0130DFE6-C24E-4613-BE9B-4DA3FC1D1829}" srcOrd="0" destOrd="0" parTransId="{F87E905F-322E-4B42-A467-1DF335BCC323}" sibTransId="{CC3B8389-CAAE-4CBA-8BB1-3A6041181E52}"/>
    <dgm:cxn modelId="{A06D79D8-ABBC-4B37-BBD1-D337E21DE938}" type="presParOf" srcId="{62ACA338-013D-40FC-A8F8-152A1945EC62}" destId="{5AFBD08A-2C84-48E5-9B89-C5B4A6D6F63E}" srcOrd="0" destOrd="0" presId="urn:microsoft.com/office/officeart/2018/2/layout/IconLabelList"/>
    <dgm:cxn modelId="{7E6E6CDE-D82B-41AA-B439-E9799AA9CB72}" type="presParOf" srcId="{5AFBD08A-2C84-48E5-9B89-C5B4A6D6F63E}" destId="{B5CAAA3D-6F22-476A-BABA-1C4ABEC64FB8}" srcOrd="0" destOrd="0" presId="urn:microsoft.com/office/officeart/2018/2/layout/IconLabelList"/>
    <dgm:cxn modelId="{6F6CE7ED-8B7C-4206-AC92-19D42E30911F}" type="presParOf" srcId="{5AFBD08A-2C84-48E5-9B89-C5B4A6D6F63E}" destId="{0D4F83E7-1408-4B9A-863A-CD5B98D96851}" srcOrd="1" destOrd="0" presId="urn:microsoft.com/office/officeart/2018/2/layout/IconLabelList"/>
    <dgm:cxn modelId="{3F582F85-783A-474E-B799-6E2D4E7CB5FF}" type="presParOf" srcId="{5AFBD08A-2C84-48E5-9B89-C5B4A6D6F63E}" destId="{2934BB20-05FE-45AD-9F5D-5B984CB5D8BE}" srcOrd="2" destOrd="0" presId="urn:microsoft.com/office/officeart/2018/2/layout/IconLabelList"/>
    <dgm:cxn modelId="{AF409B33-1382-48C3-98D4-D08063286C39}" type="presParOf" srcId="{62ACA338-013D-40FC-A8F8-152A1945EC62}" destId="{CEA42CF5-BDC0-487E-99ED-CED196F0CBEC}" srcOrd="1" destOrd="0" presId="urn:microsoft.com/office/officeart/2018/2/layout/IconLabelList"/>
    <dgm:cxn modelId="{61F454DC-D925-4C23-986B-290A12221B88}" type="presParOf" srcId="{62ACA338-013D-40FC-A8F8-152A1945EC62}" destId="{07A38C78-9A44-4633-B7BA-23ECF4D25F04}" srcOrd="2" destOrd="0" presId="urn:microsoft.com/office/officeart/2018/2/layout/IconLabelList"/>
    <dgm:cxn modelId="{610DEFED-966A-47FF-8E2B-DB45BFB691E6}" type="presParOf" srcId="{07A38C78-9A44-4633-B7BA-23ECF4D25F04}" destId="{5104D348-264E-450F-8645-082025511C1D}" srcOrd="0" destOrd="0" presId="urn:microsoft.com/office/officeart/2018/2/layout/IconLabelList"/>
    <dgm:cxn modelId="{E94D1D81-2C75-410B-BB9A-C098D43B2DC0}" type="presParOf" srcId="{07A38C78-9A44-4633-B7BA-23ECF4D25F04}" destId="{5A422977-9C23-4776-95DE-8C88EB4FAF5A}" srcOrd="1" destOrd="0" presId="urn:microsoft.com/office/officeart/2018/2/layout/IconLabelList"/>
    <dgm:cxn modelId="{1C819A0C-6A80-4E5B-8299-FFD88C607787}" type="presParOf" srcId="{07A38C78-9A44-4633-B7BA-23ECF4D25F04}" destId="{7CF60124-C5B7-4846-AFCE-3FB400FCECAF}" srcOrd="2" destOrd="0" presId="urn:microsoft.com/office/officeart/2018/2/layout/IconLabelList"/>
    <dgm:cxn modelId="{B133A6AE-EB00-4F4D-A877-6A97B5DBE28C}" type="presParOf" srcId="{62ACA338-013D-40FC-A8F8-152A1945EC62}" destId="{7D12DA7F-C81E-4015-AB4C-CD7CF5ABC5DC}" srcOrd="3" destOrd="0" presId="urn:microsoft.com/office/officeart/2018/2/layout/IconLabelList"/>
    <dgm:cxn modelId="{632814B5-F8E1-4E14-8894-72119F28E5D3}" type="presParOf" srcId="{62ACA338-013D-40FC-A8F8-152A1945EC62}" destId="{268AC8DF-23BF-4C46-AC9E-4453BF791BD3}" srcOrd="4" destOrd="0" presId="urn:microsoft.com/office/officeart/2018/2/layout/IconLabelList"/>
    <dgm:cxn modelId="{C441F9F0-BFFD-4689-B372-8AE7845427CA}" type="presParOf" srcId="{268AC8DF-23BF-4C46-AC9E-4453BF791BD3}" destId="{98E2229D-C514-4F8C-893B-C2E9EFDDD5FA}" srcOrd="0" destOrd="0" presId="urn:microsoft.com/office/officeart/2018/2/layout/IconLabelList"/>
    <dgm:cxn modelId="{D8096927-068E-4131-BCF5-D8F1660C4058}" type="presParOf" srcId="{268AC8DF-23BF-4C46-AC9E-4453BF791BD3}" destId="{62386E8C-31BD-4F19-8302-5928986D6384}" srcOrd="1" destOrd="0" presId="urn:microsoft.com/office/officeart/2018/2/layout/IconLabelList"/>
    <dgm:cxn modelId="{BF75B75D-6975-42DD-9618-9CA7E0F740CC}" type="presParOf" srcId="{268AC8DF-23BF-4C46-AC9E-4453BF791BD3}" destId="{AE17EE40-3A22-454B-B414-BD3E0BFAD4C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4F1A6C-8047-4E4E-8566-3F2B57A47BF7}" type="doc">
      <dgm:prSet loTypeId="urn:microsoft.com/office/officeart/2005/8/layout/vList2" loCatId="list" qsTypeId="urn:microsoft.com/office/officeart/2005/8/quickstyle/simple2" qsCatId="simple" csTypeId="urn:microsoft.com/office/officeart/2005/8/colors/accent5_2" csCatId="accent5" phldr="1"/>
      <dgm:spPr/>
      <dgm:t>
        <a:bodyPr/>
        <a:lstStyle/>
        <a:p>
          <a:endParaRPr lang="en-US"/>
        </a:p>
      </dgm:t>
    </dgm:pt>
    <dgm:pt modelId="{2661AF1A-6103-41AA-9AB9-131E37477D9F}">
      <dgm:prSet/>
      <dgm:spPr/>
      <dgm:t>
        <a:bodyPr/>
        <a:lstStyle/>
        <a:p>
          <a:r>
            <a:rPr lang="en-US" dirty="0"/>
            <a:t>20% Monolingual Spanish Speaking</a:t>
          </a:r>
        </a:p>
      </dgm:t>
    </dgm:pt>
    <dgm:pt modelId="{A40C7873-FF1F-4559-81E2-251E706AD8F4}" type="parTrans" cxnId="{D8390775-72FD-4FB4-BC43-88085D724B5B}">
      <dgm:prSet/>
      <dgm:spPr/>
      <dgm:t>
        <a:bodyPr/>
        <a:lstStyle/>
        <a:p>
          <a:endParaRPr lang="en-US"/>
        </a:p>
      </dgm:t>
    </dgm:pt>
    <dgm:pt modelId="{A00288B0-F492-4AEC-BC81-E0F3C4ADB6A0}" type="sibTrans" cxnId="{D8390775-72FD-4FB4-BC43-88085D724B5B}">
      <dgm:prSet/>
      <dgm:spPr/>
      <dgm:t>
        <a:bodyPr/>
        <a:lstStyle/>
        <a:p>
          <a:endParaRPr lang="en-US"/>
        </a:p>
      </dgm:t>
    </dgm:pt>
    <dgm:pt modelId="{0F2B34EA-C3D1-4BFE-A2C9-AF586783A587}">
      <dgm:prSet/>
      <dgm:spPr/>
      <dgm:t>
        <a:bodyPr/>
        <a:lstStyle/>
        <a:p>
          <a:r>
            <a:rPr lang="en-US"/>
            <a:t>20% Adult Self-Advocates</a:t>
          </a:r>
        </a:p>
      </dgm:t>
    </dgm:pt>
    <dgm:pt modelId="{36A9FC4C-EB5F-4476-A4E8-1FDF9CAB6596}" type="parTrans" cxnId="{2C33BF3F-0D80-46E7-A2D8-24233E599AA8}">
      <dgm:prSet/>
      <dgm:spPr/>
      <dgm:t>
        <a:bodyPr/>
        <a:lstStyle/>
        <a:p>
          <a:endParaRPr lang="en-US"/>
        </a:p>
      </dgm:t>
    </dgm:pt>
    <dgm:pt modelId="{9CA9516B-23D1-4F38-ADB2-9F60933E5BC0}" type="sibTrans" cxnId="{2C33BF3F-0D80-46E7-A2D8-24233E599AA8}">
      <dgm:prSet/>
      <dgm:spPr/>
      <dgm:t>
        <a:bodyPr/>
        <a:lstStyle/>
        <a:p>
          <a:endParaRPr lang="en-US"/>
        </a:p>
      </dgm:t>
    </dgm:pt>
    <dgm:pt modelId="{9873508A-98B3-421A-B153-8F0E4FCC79FC}">
      <dgm:prSet/>
      <dgm:spPr/>
      <dgm:t>
        <a:bodyPr/>
        <a:lstStyle/>
        <a:p>
          <a:r>
            <a:rPr lang="en-US"/>
            <a:t>10% Bilingual English/Spanish Speakers</a:t>
          </a:r>
        </a:p>
      </dgm:t>
    </dgm:pt>
    <dgm:pt modelId="{D1978A3E-3931-4F2D-90CA-EBDBF02A3AD7}" type="parTrans" cxnId="{3963EC30-5162-4558-8AC7-776F73AD93CC}">
      <dgm:prSet/>
      <dgm:spPr/>
      <dgm:t>
        <a:bodyPr/>
        <a:lstStyle/>
        <a:p>
          <a:endParaRPr lang="en-US"/>
        </a:p>
      </dgm:t>
    </dgm:pt>
    <dgm:pt modelId="{3D150F47-BD61-4961-B00A-D7C2DF5662E4}" type="sibTrans" cxnId="{3963EC30-5162-4558-8AC7-776F73AD93CC}">
      <dgm:prSet/>
      <dgm:spPr/>
      <dgm:t>
        <a:bodyPr/>
        <a:lstStyle/>
        <a:p>
          <a:endParaRPr lang="en-US"/>
        </a:p>
      </dgm:t>
    </dgm:pt>
    <dgm:pt modelId="{1ACEE609-0408-42B8-9DC4-11236F2C628D}">
      <dgm:prSet/>
      <dgm:spPr/>
      <dgm:t>
        <a:bodyPr/>
        <a:lstStyle/>
        <a:p>
          <a:r>
            <a:rPr lang="en-US" dirty="0"/>
            <a:t>50% Other family members with children or young adults with developmental disabilities</a:t>
          </a:r>
        </a:p>
      </dgm:t>
    </dgm:pt>
    <dgm:pt modelId="{EEDCC3F4-DB9C-42C3-8F3D-90B85F3D8E6A}" type="parTrans" cxnId="{EAFF9069-D693-40A4-9D56-40F520C0EC0F}">
      <dgm:prSet/>
      <dgm:spPr/>
      <dgm:t>
        <a:bodyPr/>
        <a:lstStyle/>
        <a:p>
          <a:endParaRPr lang="en-US"/>
        </a:p>
      </dgm:t>
    </dgm:pt>
    <dgm:pt modelId="{5A45745F-92E3-449B-9AAC-1504C905DE02}" type="sibTrans" cxnId="{EAFF9069-D693-40A4-9D56-40F520C0EC0F}">
      <dgm:prSet/>
      <dgm:spPr/>
      <dgm:t>
        <a:bodyPr/>
        <a:lstStyle/>
        <a:p>
          <a:endParaRPr lang="en-US"/>
        </a:p>
      </dgm:t>
    </dgm:pt>
    <dgm:pt modelId="{AA7AB9BE-A1CB-4ED8-B7F3-BF2BB05F92E9}" type="pres">
      <dgm:prSet presAssocID="{B64F1A6C-8047-4E4E-8566-3F2B57A47BF7}" presName="linear" presStyleCnt="0">
        <dgm:presLayoutVars>
          <dgm:animLvl val="lvl"/>
          <dgm:resizeHandles val="exact"/>
        </dgm:presLayoutVars>
      </dgm:prSet>
      <dgm:spPr/>
    </dgm:pt>
    <dgm:pt modelId="{BEAB5059-3354-4DF7-AE05-53B045896472}" type="pres">
      <dgm:prSet presAssocID="{2661AF1A-6103-41AA-9AB9-131E37477D9F}" presName="parentText" presStyleLbl="node1" presStyleIdx="0" presStyleCnt="4">
        <dgm:presLayoutVars>
          <dgm:chMax val="0"/>
          <dgm:bulletEnabled val="1"/>
        </dgm:presLayoutVars>
      </dgm:prSet>
      <dgm:spPr/>
    </dgm:pt>
    <dgm:pt modelId="{F019D244-A85C-436B-939D-B0B5FED122BF}" type="pres">
      <dgm:prSet presAssocID="{A00288B0-F492-4AEC-BC81-E0F3C4ADB6A0}" presName="spacer" presStyleCnt="0"/>
      <dgm:spPr/>
    </dgm:pt>
    <dgm:pt modelId="{9815F2E7-7B4F-417F-BA58-BF119F18F413}" type="pres">
      <dgm:prSet presAssocID="{0F2B34EA-C3D1-4BFE-A2C9-AF586783A587}" presName="parentText" presStyleLbl="node1" presStyleIdx="1" presStyleCnt="4">
        <dgm:presLayoutVars>
          <dgm:chMax val="0"/>
          <dgm:bulletEnabled val="1"/>
        </dgm:presLayoutVars>
      </dgm:prSet>
      <dgm:spPr/>
    </dgm:pt>
    <dgm:pt modelId="{256B00C5-CC58-42DF-914F-3887ED97110A}" type="pres">
      <dgm:prSet presAssocID="{9CA9516B-23D1-4F38-ADB2-9F60933E5BC0}" presName="spacer" presStyleCnt="0"/>
      <dgm:spPr/>
    </dgm:pt>
    <dgm:pt modelId="{556F8AF8-FC38-4D83-A151-BEE51AAB0A49}" type="pres">
      <dgm:prSet presAssocID="{9873508A-98B3-421A-B153-8F0E4FCC79FC}" presName="parentText" presStyleLbl="node1" presStyleIdx="2" presStyleCnt="4">
        <dgm:presLayoutVars>
          <dgm:chMax val="0"/>
          <dgm:bulletEnabled val="1"/>
        </dgm:presLayoutVars>
      </dgm:prSet>
      <dgm:spPr/>
    </dgm:pt>
    <dgm:pt modelId="{C1569818-5ED5-46E5-A2FA-BA4C5BCA59A1}" type="pres">
      <dgm:prSet presAssocID="{3D150F47-BD61-4961-B00A-D7C2DF5662E4}" presName="spacer" presStyleCnt="0"/>
      <dgm:spPr/>
    </dgm:pt>
    <dgm:pt modelId="{974DA0B9-9D60-4E60-B2BB-2C5A662626EA}" type="pres">
      <dgm:prSet presAssocID="{1ACEE609-0408-42B8-9DC4-11236F2C628D}" presName="parentText" presStyleLbl="node1" presStyleIdx="3" presStyleCnt="4">
        <dgm:presLayoutVars>
          <dgm:chMax val="0"/>
          <dgm:bulletEnabled val="1"/>
        </dgm:presLayoutVars>
      </dgm:prSet>
      <dgm:spPr/>
    </dgm:pt>
  </dgm:ptLst>
  <dgm:cxnLst>
    <dgm:cxn modelId="{3FF8AA22-EE8B-4040-A479-7E4C1004AE56}" type="presOf" srcId="{B64F1A6C-8047-4E4E-8566-3F2B57A47BF7}" destId="{AA7AB9BE-A1CB-4ED8-B7F3-BF2BB05F92E9}" srcOrd="0" destOrd="0" presId="urn:microsoft.com/office/officeart/2005/8/layout/vList2"/>
    <dgm:cxn modelId="{3963EC30-5162-4558-8AC7-776F73AD93CC}" srcId="{B64F1A6C-8047-4E4E-8566-3F2B57A47BF7}" destId="{9873508A-98B3-421A-B153-8F0E4FCC79FC}" srcOrd="2" destOrd="0" parTransId="{D1978A3E-3931-4F2D-90CA-EBDBF02A3AD7}" sibTransId="{3D150F47-BD61-4961-B00A-D7C2DF5662E4}"/>
    <dgm:cxn modelId="{2C33BF3F-0D80-46E7-A2D8-24233E599AA8}" srcId="{B64F1A6C-8047-4E4E-8566-3F2B57A47BF7}" destId="{0F2B34EA-C3D1-4BFE-A2C9-AF586783A587}" srcOrd="1" destOrd="0" parTransId="{36A9FC4C-EB5F-4476-A4E8-1FDF9CAB6596}" sibTransId="{9CA9516B-23D1-4F38-ADB2-9F60933E5BC0}"/>
    <dgm:cxn modelId="{EAFF9069-D693-40A4-9D56-40F520C0EC0F}" srcId="{B64F1A6C-8047-4E4E-8566-3F2B57A47BF7}" destId="{1ACEE609-0408-42B8-9DC4-11236F2C628D}" srcOrd="3" destOrd="0" parTransId="{EEDCC3F4-DB9C-42C3-8F3D-90B85F3D8E6A}" sibTransId="{5A45745F-92E3-449B-9AAC-1504C905DE02}"/>
    <dgm:cxn modelId="{3F14EF54-AD58-46C0-9939-D5D38710742B}" type="presOf" srcId="{0F2B34EA-C3D1-4BFE-A2C9-AF586783A587}" destId="{9815F2E7-7B4F-417F-BA58-BF119F18F413}" srcOrd="0" destOrd="0" presId="urn:microsoft.com/office/officeart/2005/8/layout/vList2"/>
    <dgm:cxn modelId="{D8390775-72FD-4FB4-BC43-88085D724B5B}" srcId="{B64F1A6C-8047-4E4E-8566-3F2B57A47BF7}" destId="{2661AF1A-6103-41AA-9AB9-131E37477D9F}" srcOrd="0" destOrd="0" parTransId="{A40C7873-FF1F-4559-81E2-251E706AD8F4}" sibTransId="{A00288B0-F492-4AEC-BC81-E0F3C4ADB6A0}"/>
    <dgm:cxn modelId="{86F00081-3ED9-4E47-8DAA-7973EF9F49C6}" type="presOf" srcId="{2661AF1A-6103-41AA-9AB9-131E37477D9F}" destId="{BEAB5059-3354-4DF7-AE05-53B045896472}" srcOrd="0" destOrd="0" presId="urn:microsoft.com/office/officeart/2005/8/layout/vList2"/>
    <dgm:cxn modelId="{B41F17E1-B3DD-4636-AF4E-1C4D9AD125A7}" type="presOf" srcId="{9873508A-98B3-421A-B153-8F0E4FCC79FC}" destId="{556F8AF8-FC38-4D83-A151-BEE51AAB0A49}" srcOrd="0" destOrd="0" presId="urn:microsoft.com/office/officeart/2005/8/layout/vList2"/>
    <dgm:cxn modelId="{0380C0E9-9DFD-4C73-AC29-3A926523FA9B}" type="presOf" srcId="{1ACEE609-0408-42B8-9DC4-11236F2C628D}" destId="{974DA0B9-9D60-4E60-B2BB-2C5A662626EA}" srcOrd="0" destOrd="0" presId="urn:microsoft.com/office/officeart/2005/8/layout/vList2"/>
    <dgm:cxn modelId="{3897AB79-D002-4F35-9198-FC6B167A18E7}" type="presParOf" srcId="{AA7AB9BE-A1CB-4ED8-B7F3-BF2BB05F92E9}" destId="{BEAB5059-3354-4DF7-AE05-53B045896472}" srcOrd="0" destOrd="0" presId="urn:microsoft.com/office/officeart/2005/8/layout/vList2"/>
    <dgm:cxn modelId="{E8B592BB-9FA1-4091-BC09-DD8C74ADD5CC}" type="presParOf" srcId="{AA7AB9BE-A1CB-4ED8-B7F3-BF2BB05F92E9}" destId="{F019D244-A85C-436B-939D-B0B5FED122BF}" srcOrd="1" destOrd="0" presId="urn:microsoft.com/office/officeart/2005/8/layout/vList2"/>
    <dgm:cxn modelId="{7E6810E0-B711-475E-A3B9-9876FDC3AF5B}" type="presParOf" srcId="{AA7AB9BE-A1CB-4ED8-B7F3-BF2BB05F92E9}" destId="{9815F2E7-7B4F-417F-BA58-BF119F18F413}" srcOrd="2" destOrd="0" presId="urn:microsoft.com/office/officeart/2005/8/layout/vList2"/>
    <dgm:cxn modelId="{1AFA4D15-E93B-43C7-B124-13EB8BE36CD5}" type="presParOf" srcId="{AA7AB9BE-A1CB-4ED8-B7F3-BF2BB05F92E9}" destId="{256B00C5-CC58-42DF-914F-3887ED97110A}" srcOrd="3" destOrd="0" presId="urn:microsoft.com/office/officeart/2005/8/layout/vList2"/>
    <dgm:cxn modelId="{B659298A-151D-4BE1-AF91-5F4754DA994A}" type="presParOf" srcId="{AA7AB9BE-A1CB-4ED8-B7F3-BF2BB05F92E9}" destId="{556F8AF8-FC38-4D83-A151-BEE51AAB0A49}" srcOrd="4" destOrd="0" presId="urn:microsoft.com/office/officeart/2005/8/layout/vList2"/>
    <dgm:cxn modelId="{CAAC93CA-CD1B-47AB-A322-A89F987158C7}" type="presParOf" srcId="{AA7AB9BE-A1CB-4ED8-B7F3-BF2BB05F92E9}" destId="{C1569818-5ED5-46E5-A2FA-BA4C5BCA59A1}" srcOrd="5" destOrd="0" presId="urn:microsoft.com/office/officeart/2005/8/layout/vList2"/>
    <dgm:cxn modelId="{724D7A19-48E5-459F-8D31-99ABFEF61E08}" type="presParOf" srcId="{AA7AB9BE-A1CB-4ED8-B7F3-BF2BB05F92E9}" destId="{974DA0B9-9D60-4E60-B2BB-2C5A662626EA}"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8ABFB0B-A05B-4C6B-B493-09ED3F29D19B}"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9519571F-6F2E-4F39-90E7-57856742D483}">
      <dgm:prSet custT="1"/>
      <dgm:spPr/>
      <dgm:t>
        <a:bodyPr/>
        <a:lstStyle/>
        <a:p>
          <a:pPr>
            <a:defRPr cap="all"/>
          </a:pPr>
          <a:r>
            <a:rPr lang="en-US" sz="1800" b="1" dirty="0"/>
            <a:t>A Commitment to Attend – One Weekend a Month for 8 Months</a:t>
          </a:r>
        </a:p>
      </dgm:t>
    </dgm:pt>
    <dgm:pt modelId="{DA69155B-CAA9-405C-994B-EF10EDE77E63}" type="parTrans" cxnId="{9641572F-41BC-4F04-A1D3-72D8EEE3185C}">
      <dgm:prSet/>
      <dgm:spPr/>
      <dgm:t>
        <a:bodyPr/>
        <a:lstStyle/>
        <a:p>
          <a:endParaRPr lang="en-US"/>
        </a:p>
      </dgm:t>
    </dgm:pt>
    <dgm:pt modelId="{9AFE2A25-E215-484C-8B5B-104BD8D834E8}" type="sibTrans" cxnId="{9641572F-41BC-4F04-A1D3-72D8EEE3185C}">
      <dgm:prSet/>
      <dgm:spPr/>
      <dgm:t>
        <a:bodyPr/>
        <a:lstStyle/>
        <a:p>
          <a:endParaRPr lang="en-US"/>
        </a:p>
      </dgm:t>
    </dgm:pt>
    <dgm:pt modelId="{64022960-C97B-4D6B-A6ED-DD34454A792F}">
      <dgm:prSet custT="1"/>
      <dgm:spPr/>
      <dgm:t>
        <a:bodyPr/>
        <a:lstStyle/>
        <a:p>
          <a:pPr>
            <a:defRPr cap="all"/>
          </a:pPr>
          <a:r>
            <a:rPr lang="en-US" sz="1800" b="1" dirty="0"/>
            <a:t>Participation Agreement – Willingness to Engage and learn</a:t>
          </a:r>
        </a:p>
      </dgm:t>
    </dgm:pt>
    <dgm:pt modelId="{69489603-82B7-4FE2-8929-34A89E8B5B6E}" type="parTrans" cxnId="{DC406301-955A-4D4E-845C-BBD4F2A7AE8B}">
      <dgm:prSet/>
      <dgm:spPr/>
      <dgm:t>
        <a:bodyPr/>
        <a:lstStyle/>
        <a:p>
          <a:endParaRPr lang="en-US"/>
        </a:p>
      </dgm:t>
    </dgm:pt>
    <dgm:pt modelId="{C62B9842-0120-431A-ACEA-AAB007454334}" type="sibTrans" cxnId="{DC406301-955A-4D4E-845C-BBD4F2A7AE8B}">
      <dgm:prSet/>
      <dgm:spPr/>
      <dgm:t>
        <a:bodyPr/>
        <a:lstStyle/>
        <a:p>
          <a:endParaRPr lang="en-US"/>
        </a:p>
      </dgm:t>
    </dgm:pt>
    <dgm:pt modelId="{4C83FD64-86B3-4CF3-A81B-2A85483F5E97}">
      <dgm:prSet custT="1"/>
      <dgm:spPr/>
      <dgm:t>
        <a:bodyPr/>
        <a:lstStyle/>
        <a:p>
          <a:pPr>
            <a:defRPr cap="all"/>
          </a:pPr>
          <a:r>
            <a:rPr lang="en-US" sz="1800" b="1" dirty="0"/>
            <a:t>Continuous Learning Assessment Surveys</a:t>
          </a:r>
        </a:p>
      </dgm:t>
    </dgm:pt>
    <dgm:pt modelId="{76C57DFE-49D2-43B2-9BAC-C0FE99251E2B}" type="parTrans" cxnId="{0F33C778-37CF-42DB-9390-3DD3233EDFE2}">
      <dgm:prSet/>
      <dgm:spPr/>
      <dgm:t>
        <a:bodyPr/>
        <a:lstStyle/>
        <a:p>
          <a:endParaRPr lang="en-US"/>
        </a:p>
      </dgm:t>
    </dgm:pt>
    <dgm:pt modelId="{BF791297-57FF-4E81-B39C-AEC32CAD07C6}" type="sibTrans" cxnId="{0F33C778-37CF-42DB-9390-3DD3233EDFE2}">
      <dgm:prSet/>
      <dgm:spPr/>
      <dgm:t>
        <a:bodyPr/>
        <a:lstStyle/>
        <a:p>
          <a:endParaRPr lang="en-US"/>
        </a:p>
      </dgm:t>
    </dgm:pt>
    <dgm:pt modelId="{6AE3E5C7-918A-4721-9226-F06B550EA5AB}">
      <dgm:prSet custT="1"/>
      <dgm:spPr/>
      <dgm:t>
        <a:bodyPr/>
        <a:lstStyle/>
        <a:p>
          <a:pPr>
            <a:defRPr cap="all"/>
          </a:pPr>
          <a:r>
            <a:rPr lang="en-US" sz="1800" b="1" dirty="0"/>
            <a:t>Secure the supports needed through the IPP</a:t>
          </a:r>
        </a:p>
      </dgm:t>
    </dgm:pt>
    <dgm:pt modelId="{747A6768-04F3-4478-B025-2BDB675540BC}" type="parTrans" cxnId="{6E768AD3-064F-4715-8A17-F07DCE75F87D}">
      <dgm:prSet/>
      <dgm:spPr/>
      <dgm:t>
        <a:bodyPr/>
        <a:lstStyle/>
        <a:p>
          <a:endParaRPr lang="en-US"/>
        </a:p>
      </dgm:t>
    </dgm:pt>
    <dgm:pt modelId="{30157565-C752-4056-A1F3-1D7622BFB4E0}" type="sibTrans" cxnId="{6E768AD3-064F-4715-8A17-F07DCE75F87D}">
      <dgm:prSet/>
      <dgm:spPr/>
      <dgm:t>
        <a:bodyPr/>
        <a:lstStyle/>
        <a:p>
          <a:endParaRPr lang="en-US"/>
        </a:p>
      </dgm:t>
    </dgm:pt>
    <dgm:pt modelId="{E06C484D-C111-46ED-BD21-9BDDD44C11BA}">
      <dgm:prSet custT="1"/>
      <dgm:spPr/>
      <dgm:t>
        <a:bodyPr/>
        <a:lstStyle/>
        <a:p>
          <a:pPr>
            <a:defRPr cap="all"/>
          </a:pPr>
          <a:r>
            <a:rPr lang="en-US" sz="1800" b="1" dirty="0"/>
            <a:t>Session Evaluation Forms </a:t>
          </a:r>
        </a:p>
      </dgm:t>
    </dgm:pt>
    <dgm:pt modelId="{EB6971CE-F055-438D-AAF9-3ED88F44AFC4}" type="parTrans" cxnId="{3A29B76B-70F2-461A-A668-9EC51DFFC02A}">
      <dgm:prSet/>
      <dgm:spPr/>
      <dgm:t>
        <a:bodyPr/>
        <a:lstStyle/>
        <a:p>
          <a:endParaRPr lang="en-US"/>
        </a:p>
      </dgm:t>
    </dgm:pt>
    <dgm:pt modelId="{E2B99E5C-A412-4673-83DC-982B51B837C8}" type="sibTrans" cxnId="{3A29B76B-70F2-461A-A668-9EC51DFFC02A}">
      <dgm:prSet/>
      <dgm:spPr/>
      <dgm:t>
        <a:bodyPr/>
        <a:lstStyle/>
        <a:p>
          <a:endParaRPr lang="en-US"/>
        </a:p>
      </dgm:t>
    </dgm:pt>
    <dgm:pt modelId="{E7E75833-B16C-4D2C-ACAC-C37E402848DC}">
      <dgm:prSet custT="1"/>
      <dgm:spPr/>
      <dgm:t>
        <a:bodyPr/>
        <a:lstStyle/>
        <a:p>
          <a:pPr>
            <a:defRPr cap="all"/>
          </a:pPr>
          <a:r>
            <a:rPr lang="en-US" sz="1800" b="1" dirty="0"/>
            <a:t>Graduate Project</a:t>
          </a:r>
        </a:p>
      </dgm:t>
    </dgm:pt>
    <dgm:pt modelId="{78E6F503-2E8B-4466-A9B1-1C012238E740}" type="parTrans" cxnId="{9F8080AF-2653-42E0-B65A-AB364C0DB191}">
      <dgm:prSet/>
      <dgm:spPr/>
      <dgm:t>
        <a:bodyPr/>
        <a:lstStyle/>
        <a:p>
          <a:endParaRPr lang="en-US"/>
        </a:p>
      </dgm:t>
    </dgm:pt>
    <dgm:pt modelId="{6B67E72F-B1D5-4ECB-BC7F-21B6FFCF80CB}" type="sibTrans" cxnId="{9F8080AF-2653-42E0-B65A-AB364C0DB191}">
      <dgm:prSet/>
      <dgm:spPr/>
      <dgm:t>
        <a:bodyPr/>
        <a:lstStyle/>
        <a:p>
          <a:endParaRPr lang="en-US"/>
        </a:p>
      </dgm:t>
    </dgm:pt>
    <dgm:pt modelId="{730315E5-B48F-4535-8954-6819D552EE59}" type="pres">
      <dgm:prSet presAssocID="{48ABFB0B-A05B-4C6B-B493-09ED3F29D19B}" presName="root" presStyleCnt="0">
        <dgm:presLayoutVars>
          <dgm:dir/>
          <dgm:resizeHandles val="exact"/>
        </dgm:presLayoutVars>
      </dgm:prSet>
      <dgm:spPr/>
    </dgm:pt>
    <dgm:pt modelId="{6C448838-148B-4607-92A4-9E9167A3BBF8}" type="pres">
      <dgm:prSet presAssocID="{9519571F-6F2E-4F39-90E7-57856742D483}" presName="compNode" presStyleCnt="0"/>
      <dgm:spPr/>
    </dgm:pt>
    <dgm:pt modelId="{9AC949B0-0A31-4722-9EC2-801D29FFAF4D}" type="pres">
      <dgm:prSet presAssocID="{9519571F-6F2E-4F39-90E7-57856742D483}" presName="iconBgRect" presStyleLbl="bgShp" presStyleIdx="0" presStyleCnt="6"/>
      <dgm:spPr>
        <a:prstGeom prst="round2DiagRect">
          <a:avLst>
            <a:gd name="adj1" fmla="val 29727"/>
            <a:gd name="adj2" fmla="val 0"/>
          </a:avLst>
        </a:prstGeom>
      </dgm:spPr>
    </dgm:pt>
    <dgm:pt modelId="{E7FFAA90-84EA-48BB-8146-E64F1F2E08B6}" type="pres">
      <dgm:prSet presAssocID="{9519571F-6F2E-4F39-90E7-57856742D48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2D3E3025-E56D-4DA5-B062-E3BD6A85C98B}" type="pres">
      <dgm:prSet presAssocID="{9519571F-6F2E-4F39-90E7-57856742D483}" presName="spaceRect" presStyleCnt="0"/>
      <dgm:spPr/>
    </dgm:pt>
    <dgm:pt modelId="{A08C430D-3A4A-4A80-982A-3DE5C61DE500}" type="pres">
      <dgm:prSet presAssocID="{9519571F-6F2E-4F39-90E7-57856742D483}" presName="textRect" presStyleLbl="revTx" presStyleIdx="0" presStyleCnt="6">
        <dgm:presLayoutVars>
          <dgm:chMax val="1"/>
          <dgm:chPref val="1"/>
        </dgm:presLayoutVars>
      </dgm:prSet>
      <dgm:spPr/>
    </dgm:pt>
    <dgm:pt modelId="{80ED425D-EA11-412D-B0F0-09A6421A307D}" type="pres">
      <dgm:prSet presAssocID="{9AFE2A25-E215-484C-8B5B-104BD8D834E8}" presName="sibTrans" presStyleCnt="0"/>
      <dgm:spPr/>
    </dgm:pt>
    <dgm:pt modelId="{1EDEA14E-184C-4F1F-8202-248A8D788D34}" type="pres">
      <dgm:prSet presAssocID="{64022960-C97B-4D6B-A6ED-DD34454A792F}" presName="compNode" presStyleCnt="0"/>
      <dgm:spPr/>
    </dgm:pt>
    <dgm:pt modelId="{DCDB5987-2CEF-4D84-9E74-D286E455135D}" type="pres">
      <dgm:prSet presAssocID="{64022960-C97B-4D6B-A6ED-DD34454A792F}" presName="iconBgRect" presStyleLbl="bgShp" presStyleIdx="1" presStyleCnt="6"/>
      <dgm:spPr>
        <a:prstGeom prst="round2DiagRect">
          <a:avLst>
            <a:gd name="adj1" fmla="val 29727"/>
            <a:gd name="adj2" fmla="val 0"/>
          </a:avLst>
        </a:prstGeom>
      </dgm:spPr>
    </dgm:pt>
    <dgm:pt modelId="{88730247-A510-4765-AAA7-6065EEC2589C}" type="pres">
      <dgm:prSet presAssocID="{64022960-C97B-4D6B-A6ED-DD34454A792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AAA868FA-0024-4C6D-A642-33344133BB65}" type="pres">
      <dgm:prSet presAssocID="{64022960-C97B-4D6B-A6ED-DD34454A792F}" presName="spaceRect" presStyleCnt="0"/>
      <dgm:spPr/>
    </dgm:pt>
    <dgm:pt modelId="{B0402702-673E-43A0-A01B-C5644E80A222}" type="pres">
      <dgm:prSet presAssocID="{64022960-C97B-4D6B-A6ED-DD34454A792F}" presName="textRect" presStyleLbl="revTx" presStyleIdx="1" presStyleCnt="6">
        <dgm:presLayoutVars>
          <dgm:chMax val="1"/>
          <dgm:chPref val="1"/>
        </dgm:presLayoutVars>
      </dgm:prSet>
      <dgm:spPr/>
    </dgm:pt>
    <dgm:pt modelId="{AF37A1B4-3873-44DE-8BC2-4CA1CDEF8B1F}" type="pres">
      <dgm:prSet presAssocID="{C62B9842-0120-431A-ACEA-AAB007454334}" presName="sibTrans" presStyleCnt="0"/>
      <dgm:spPr/>
    </dgm:pt>
    <dgm:pt modelId="{B4614F60-F0A6-4848-8215-5032CDDE2D79}" type="pres">
      <dgm:prSet presAssocID="{4C83FD64-86B3-4CF3-A81B-2A85483F5E97}" presName="compNode" presStyleCnt="0"/>
      <dgm:spPr/>
    </dgm:pt>
    <dgm:pt modelId="{C6F45CAF-76D3-4211-8202-4BB000040822}" type="pres">
      <dgm:prSet presAssocID="{4C83FD64-86B3-4CF3-A81B-2A85483F5E97}" presName="iconBgRect" presStyleLbl="bgShp" presStyleIdx="2" presStyleCnt="6"/>
      <dgm:spPr>
        <a:prstGeom prst="round2DiagRect">
          <a:avLst>
            <a:gd name="adj1" fmla="val 29727"/>
            <a:gd name="adj2" fmla="val 0"/>
          </a:avLst>
        </a:prstGeom>
      </dgm:spPr>
    </dgm:pt>
    <dgm:pt modelId="{A475364B-0257-48CE-9717-0EE92D99CB07}" type="pres">
      <dgm:prSet presAssocID="{4C83FD64-86B3-4CF3-A81B-2A85483F5E9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667505CB-20CE-4DBF-8E8D-555D0B8285B5}" type="pres">
      <dgm:prSet presAssocID="{4C83FD64-86B3-4CF3-A81B-2A85483F5E97}" presName="spaceRect" presStyleCnt="0"/>
      <dgm:spPr/>
    </dgm:pt>
    <dgm:pt modelId="{79C05878-A245-4219-94DD-A54EADE14408}" type="pres">
      <dgm:prSet presAssocID="{4C83FD64-86B3-4CF3-A81B-2A85483F5E97}" presName="textRect" presStyleLbl="revTx" presStyleIdx="2" presStyleCnt="6">
        <dgm:presLayoutVars>
          <dgm:chMax val="1"/>
          <dgm:chPref val="1"/>
        </dgm:presLayoutVars>
      </dgm:prSet>
      <dgm:spPr/>
    </dgm:pt>
    <dgm:pt modelId="{511C6DC9-331A-45F6-81C9-CF3F3BCAFAD4}" type="pres">
      <dgm:prSet presAssocID="{BF791297-57FF-4E81-B39C-AEC32CAD07C6}" presName="sibTrans" presStyleCnt="0"/>
      <dgm:spPr/>
    </dgm:pt>
    <dgm:pt modelId="{9975DA87-1903-4C6E-940A-12CD7A234337}" type="pres">
      <dgm:prSet presAssocID="{6AE3E5C7-918A-4721-9226-F06B550EA5AB}" presName="compNode" presStyleCnt="0"/>
      <dgm:spPr/>
    </dgm:pt>
    <dgm:pt modelId="{22AF466C-4161-494A-A318-AB28E993C161}" type="pres">
      <dgm:prSet presAssocID="{6AE3E5C7-918A-4721-9226-F06B550EA5AB}" presName="iconBgRect" presStyleLbl="bgShp" presStyleIdx="3" presStyleCnt="6"/>
      <dgm:spPr>
        <a:prstGeom prst="round2DiagRect">
          <a:avLst>
            <a:gd name="adj1" fmla="val 29727"/>
            <a:gd name="adj2" fmla="val 0"/>
          </a:avLst>
        </a:prstGeom>
      </dgm:spPr>
    </dgm:pt>
    <dgm:pt modelId="{620E2EB8-8BCC-46AA-B78D-3B8BE0C71C17}" type="pres">
      <dgm:prSet presAssocID="{6AE3E5C7-918A-4721-9226-F06B550EA5A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ock"/>
        </a:ext>
      </dgm:extLst>
    </dgm:pt>
    <dgm:pt modelId="{915690E8-D3AA-44D3-8B9D-9DB8D467CB51}" type="pres">
      <dgm:prSet presAssocID="{6AE3E5C7-918A-4721-9226-F06B550EA5AB}" presName="spaceRect" presStyleCnt="0"/>
      <dgm:spPr/>
    </dgm:pt>
    <dgm:pt modelId="{B9D6BE90-8897-46CA-A30D-D745C3074651}" type="pres">
      <dgm:prSet presAssocID="{6AE3E5C7-918A-4721-9226-F06B550EA5AB}" presName="textRect" presStyleLbl="revTx" presStyleIdx="3" presStyleCnt="6">
        <dgm:presLayoutVars>
          <dgm:chMax val="1"/>
          <dgm:chPref val="1"/>
        </dgm:presLayoutVars>
      </dgm:prSet>
      <dgm:spPr/>
    </dgm:pt>
    <dgm:pt modelId="{FA85E53B-109A-42F7-8147-487EA27384BE}" type="pres">
      <dgm:prSet presAssocID="{30157565-C752-4056-A1F3-1D7622BFB4E0}" presName="sibTrans" presStyleCnt="0"/>
      <dgm:spPr/>
    </dgm:pt>
    <dgm:pt modelId="{403C17FE-952D-446D-96F3-5C8087360628}" type="pres">
      <dgm:prSet presAssocID="{E06C484D-C111-46ED-BD21-9BDDD44C11BA}" presName="compNode" presStyleCnt="0"/>
      <dgm:spPr/>
    </dgm:pt>
    <dgm:pt modelId="{335CF42C-498E-4B9E-816B-9E02E204CC76}" type="pres">
      <dgm:prSet presAssocID="{E06C484D-C111-46ED-BD21-9BDDD44C11BA}" presName="iconBgRect" presStyleLbl="bgShp" presStyleIdx="4" presStyleCnt="6"/>
      <dgm:spPr>
        <a:prstGeom prst="round2DiagRect">
          <a:avLst>
            <a:gd name="adj1" fmla="val 29727"/>
            <a:gd name="adj2" fmla="val 0"/>
          </a:avLst>
        </a:prstGeom>
      </dgm:spPr>
    </dgm:pt>
    <dgm:pt modelId="{F287905C-456A-4F22-9A8B-441F86B4E52D}" type="pres">
      <dgm:prSet presAssocID="{E06C484D-C111-46ED-BD21-9BDDD44C11B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st"/>
        </a:ext>
      </dgm:extLst>
    </dgm:pt>
    <dgm:pt modelId="{07AF90FB-3925-4F24-A8F8-4A0B4AD32D50}" type="pres">
      <dgm:prSet presAssocID="{E06C484D-C111-46ED-BD21-9BDDD44C11BA}" presName="spaceRect" presStyleCnt="0"/>
      <dgm:spPr/>
    </dgm:pt>
    <dgm:pt modelId="{CFCB9DEC-8A5E-4633-B251-9B9485F1CA3E}" type="pres">
      <dgm:prSet presAssocID="{E06C484D-C111-46ED-BD21-9BDDD44C11BA}" presName="textRect" presStyleLbl="revTx" presStyleIdx="4" presStyleCnt="6">
        <dgm:presLayoutVars>
          <dgm:chMax val="1"/>
          <dgm:chPref val="1"/>
        </dgm:presLayoutVars>
      </dgm:prSet>
      <dgm:spPr/>
    </dgm:pt>
    <dgm:pt modelId="{59042ACF-E3BE-4E6A-9AFE-79827D59552E}" type="pres">
      <dgm:prSet presAssocID="{E2B99E5C-A412-4673-83DC-982B51B837C8}" presName="sibTrans" presStyleCnt="0"/>
      <dgm:spPr/>
    </dgm:pt>
    <dgm:pt modelId="{9C8FAACC-744B-4339-A1B7-FCF00722A085}" type="pres">
      <dgm:prSet presAssocID="{E7E75833-B16C-4D2C-ACAC-C37E402848DC}" presName="compNode" presStyleCnt="0"/>
      <dgm:spPr/>
    </dgm:pt>
    <dgm:pt modelId="{D0C6D043-C484-4865-8938-8ED728B30B66}" type="pres">
      <dgm:prSet presAssocID="{E7E75833-B16C-4D2C-ACAC-C37E402848DC}" presName="iconBgRect" presStyleLbl="bgShp" presStyleIdx="5" presStyleCnt="6"/>
      <dgm:spPr>
        <a:prstGeom prst="round2DiagRect">
          <a:avLst>
            <a:gd name="adj1" fmla="val 29727"/>
            <a:gd name="adj2" fmla="val 0"/>
          </a:avLst>
        </a:prstGeom>
      </dgm:spPr>
    </dgm:pt>
    <dgm:pt modelId="{959AE930-8FF9-4DF3-8254-73805B00D097}" type="pres">
      <dgm:prSet presAssocID="{E7E75833-B16C-4D2C-ACAC-C37E402848D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oks"/>
        </a:ext>
      </dgm:extLst>
    </dgm:pt>
    <dgm:pt modelId="{542EE044-941F-43BB-8D81-0CD14C1B3C17}" type="pres">
      <dgm:prSet presAssocID="{E7E75833-B16C-4D2C-ACAC-C37E402848DC}" presName="spaceRect" presStyleCnt="0"/>
      <dgm:spPr/>
    </dgm:pt>
    <dgm:pt modelId="{5DB6ADB3-D622-43EF-9E4A-C7F92FF19F98}" type="pres">
      <dgm:prSet presAssocID="{E7E75833-B16C-4D2C-ACAC-C37E402848DC}" presName="textRect" presStyleLbl="revTx" presStyleIdx="5" presStyleCnt="6">
        <dgm:presLayoutVars>
          <dgm:chMax val="1"/>
          <dgm:chPref val="1"/>
        </dgm:presLayoutVars>
      </dgm:prSet>
      <dgm:spPr/>
    </dgm:pt>
  </dgm:ptLst>
  <dgm:cxnLst>
    <dgm:cxn modelId="{DC406301-955A-4D4E-845C-BBD4F2A7AE8B}" srcId="{48ABFB0B-A05B-4C6B-B493-09ED3F29D19B}" destId="{64022960-C97B-4D6B-A6ED-DD34454A792F}" srcOrd="1" destOrd="0" parTransId="{69489603-82B7-4FE2-8929-34A89E8B5B6E}" sibTransId="{C62B9842-0120-431A-ACEA-AAB007454334}"/>
    <dgm:cxn modelId="{662EB823-E62F-4945-8EAB-6AC8AA98784F}" type="presOf" srcId="{6AE3E5C7-918A-4721-9226-F06B550EA5AB}" destId="{B9D6BE90-8897-46CA-A30D-D745C3074651}" srcOrd="0" destOrd="0" presId="urn:microsoft.com/office/officeart/2018/5/layout/IconLeafLabelList"/>
    <dgm:cxn modelId="{9641572F-41BC-4F04-A1D3-72D8EEE3185C}" srcId="{48ABFB0B-A05B-4C6B-B493-09ED3F29D19B}" destId="{9519571F-6F2E-4F39-90E7-57856742D483}" srcOrd="0" destOrd="0" parTransId="{DA69155B-CAA9-405C-994B-EF10EDE77E63}" sibTransId="{9AFE2A25-E215-484C-8B5B-104BD8D834E8}"/>
    <dgm:cxn modelId="{D485515F-ABCD-4B03-955A-1D1B4B8A511D}" type="presOf" srcId="{48ABFB0B-A05B-4C6B-B493-09ED3F29D19B}" destId="{730315E5-B48F-4535-8954-6819D552EE59}" srcOrd="0" destOrd="0" presId="urn:microsoft.com/office/officeart/2018/5/layout/IconLeafLabelList"/>
    <dgm:cxn modelId="{57075F61-8988-4B65-9836-074711C73503}" type="presOf" srcId="{64022960-C97B-4D6B-A6ED-DD34454A792F}" destId="{B0402702-673E-43A0-A01B-C5644E80A222}" srcOrd="0" destOrd="0" presId="urn:microsoft.com/office/officeart/2018/5/layout/IconLeafLabelList"/>
    <dgm:cxn modelId="{3A29B76B-70F2-461A-A668-9EC51DFFC02A}" srcId="{48ABFB0B-A05B-4C6B-B493-09ED3F29D19B}" destId="{E06C484D-C111-46ED-BD21-9BDDD44C11BA}" srcOrd="4" destOrd="0" parTransId="{EB6971CE-F055-438D-AAF9-3ED88F44AFC4}" sibTransId="{E2B99E5C-A412-4673-83DC-982B51B837C8}"/>
    <dgm:cxn modelId="{90C60A57-4683-4EC5-8000-97A11FE4FBD8}" type="presOf" srcId="{4C83FD64-86B3-4CF3-A81B-2A85483F5E97}" destId="{79C05878-A245-4219-94DD-A54EADE14408}" srcOrd="0" destOrd="0" presId="urn:microsoft.com/office/officeart/2018/5/layout/IconLeafLabelList"/>
    <dgm:cxn modelId="{0F33C778-37CF-42DB-9390-3DD3233EDFE2}" srcId="{48ABFB0B-A05B-4C6B-B493-09ED3F29D19B}" destId="{4C83FD64-86B3-4CF3-A81B-2A85483F5E97}" srcOrd="2" destOrd="0" parTransId="{76C57DFE-49D2-43B2-9BAC-C0FE99251E2B}" sibTransId="{BF791297-57FF-4E81-B39C-AEC32CAD07C6}"/>
    <dgm:cxn modelId="{5621CFA9-5AB2-4DE8-8F80-AA65C28DFA83}" type="presOf" srcId="{9519571F-6F2E-4F39-90E7-57856742D483}" destId="{A08C430D-3A4A-4A80-982A-3DE5C61DE500}" srcOrd="0" destOrd="0" presId="urn:microsoft.com/office/officeart/2018/5/layout/IconLeafLabelList"/>
    <dgm:cxn modelId="{9F8080AF-2653-42E0-B65A-AB364C0DB191}" srcId="{48ABFB0B-A05B-4C6B-B493-09ED3F29D19B}" destId="{E7E75833-B16C-4D2C-ACAC-C37E402848DC}" srcOrd="5" destOrd="0" parTransId="{78E6F503-2E8B-4466-A9B1-1C012238E740}" sibTransId="{6B67E72F-B1D5-4ECB-BC7F-21B6FFCF80CB}"/>
    <dgm:cxn modelId="{6E768AD3-064F-4715-8A17-F07DCE75F87D}" srcId="{48ABFB0B-A05B-4C6B-B493-09ED3F29D19B}" destId="{6AE3E5C7-918A-4721-9226-F06B550EA5AB}" srcOrd="3" destOrd="0" parTransId="{747A6768-04F3-4478-B025-2BDB675540BC}" sibTransId="{30157565-C752-4056-A1F3-1D7622BFB4E0}"/>
    <dgm:cxn modelId="{A1E531F0-A0E3-4F76-BF7A-4DF3D57EE192}" type="presOf" srcId="{E7E75833-B16C-4D2C-ACAC-C37E402848DC}" destId="{5DB6ADB3-D622-43EF-9E4A-C7F92FF19F98}" srcOrd="0" destOrd="0" presId="urn:microsoft.com/office/officeart/2018/5/layout/IconLeafLabelList"/>
    <dgm:cxn modelId="{EA9099FC-EF82-4612-9AAD-656F3BC7EAAB}" type="presOf" srcId="{E06C484D-C111-46ED-BD21-9BDDD44C11BA}" destId="{CFCB9DEC-8A5E-4633-B251-9B9485F1CA3E}" srcOrd="0" destOrd="0" presId="urn:microsoft.com/office/officeart/2018/5/layout/IconLeafLabelList"/>
    <dgm:cxn modelId="{4FD10556-B110-4CE0-9907-411AC62BC81E}" type="presParOf" srcId="{730315E5-B48F-4535-8954-6819D552EE59}" destId="{6C448838-148B-4607-92A4-9E9167A3BBF8}" srcOrd="0" destOrd="0" presId="urn:microsoft.com/office/officeart/2018/5/layout/IconLeafLabelList"/>
    <dgm:cxn modelId="{B256F187-61CC-4C92-8F5B-9D39973B71CD}" type="presParOf" srcId="{6C448838-148B-4607-92A4-9E9167A3BBF8}" destId="{9AC949B0-0A31-4722-9EC2-801D29FFAF4D}" srcOrd="0" destOrd="0" presId="urn:microsoft.com/office/officeart/2018/5/layout/IconLeafLabelList"/>
    <dgm:cxn modelId="{EB546EEB-FDB5-4DC6-9382-D1A9DFE5AD0E}" type="presParOf" srcId="{6C448838-148B-4607-92A4-9E9167A3BBF8}" destId="{E7FFAA90-84EA-48BB-8146-E64F1F2E08B6}" srcOrd="1" destOrd="0" presId="urn:microsoft.com/office/officeart/2018/5/layout/IconLeafLabelList"/>
    <dgm:cxn modelId="{F303BBF6-58AF-49E8-A1E7-52A4ECC7723D}" type="presParOf" srcId="{6C448838-148B-4607-92A4-9E9167A3BBF8}" destId="{2D3E3025-E56D-4DA5-B062-E3BD6A85C98B}" srcOrd="2" destOrd="0" presId="urn:microsoft.com/office/officeart/2018/5/layout/IconLeafLabelList"/>
    <dgm:cxn modelId="{582453B2-B279-47D7-8B11-8FFB688E7953}" type="presParOf" srcId="{6C448838-148B-4607-92A4-9E9167A3BBF8}" destId="{A08C430D-3A4A-4A80-982A-3DE5C61DE500}" srcOrd="3" destOrd="0" presId="urn:microsoft.com/office/officeart/2018/5/layout/IconLeafLabelList"/>
    <dgm:cxn modelId="{26D24FE6-0BEA-4478-9D4F-7B99C05B019B}" type="presParOf" srcId="{730315E5-B48F-4535-8954-6819D552EE59}" destId="{80ED425D-EA11-412D-B0F0-09A6421A307D}" srcOrd="1" destOrd="0" presId="urn:microsoft.com/office/officeart/2018/5/layout/IconLeafLabelList"/>
    <dgm:cxn modelId="{CD32B19C-08C9-405F-A3E2-C2B01166FBDE}" type="presParOf" srcId="{730315E5-B48F-4535-8954-6819D552EE59}" destId="{1EDEA14E-184C-4F1F-8202-248A8D788D34}" srcOrd="2" destOrd="0" presId="urn:microsoft.com/office/officeart/2018/5/layout/IconLeafLabelList"/>
    <dgm:cxn modelId="{090B2657-CACC-4F73-B8AB-F0AE822F2E37}" type="presParOf" srcId="{1EDEA14E-184C-4F1F-8202-248A8D788D34}" destId="{DCDB5987-2CEF-4D84-9E74-D286E455135D}" srcOrd="0" destOrd="0" presId="urn:microsoft.com/office/officeart/2018/5/layout/IconLeafLabelList"/>
    <dgm:cxn modelId="{7FA09747-FACB-4D6B-AC45-5DD3EF0EC8F5}" type="presParOf" srcId="{1EDEA14E-184C-4F1F-8202-248A8D788D34}" destId="{88730247-A510-4765-AAA7-6065EEC2589C}" srcOrd="1" destOrd="0" presId="urn:microsoft.com/office/officeart/2018/5/layout/IconLeafLabelList"/>
    <dgm:cxn modelId="{189A8635-5F95-42F4-B632-9DC4E51EB127}" type="presParOf" srcId="{1EDEA14E-184C-4F1F-8202-248A8D788D34}" destId="{AAA868FA-0024-4C6D-A642-33344133BB65}" srcOrd="2" destOrd="0" presId="urn:microsoft.com/office/officeart/2018/5/layout/IconLeafLabelList"/>
    <dgm:cxn modelId="{9F99F6FF-B343-4139-903A-5F7E45CCEC11}" type="presParOf" srcId="{1EDEA14E-184C-4F1F-8202-248A8D788D34}" destId="{B0402702-673E-43A0-A01B-C5644E80A222}" srcOrd="3" destOrd="0" presId="urn:microsoft.com/office/officeart/2018/5/layout/IconLeafLabelList"/>
    <dgm:cxn modelId="{DEB63832-78C3-41CA-A1AB-1542727DF54F}" type="presParOf" srcId="{730315E5-B48F-4535-8954-6819D552EE59}" destId="{AF37A1B4-3873-44DE-8BC2-4CA1CDEF8B1F}" srcOrd="3" destOrd="0" presId="urn:microsoft.com/office/officeart/2018/5/layout/IconLeafLabelList"/>
    <dgm:cxn modelId="{CCF10121-5430-42A1-86E3-E2C9CBF76871}" type="presParOf" srcId="{730315E5-B48F-4535-8954-6819D552EE59}" destId="{B4614F60-F0A6-4848-8215-5032CDDE2D79}" srcOrd="4" destOrd="0" presId="urn:microsoft.com/office/officeart/2018/5/layout/IconLeafLabelList"/>
    <dgm:cxn modelId="{D40EEAB2-14F9-4CCC-B516-7B4598377D07}" type="presParOf" srcId="{B4614F60-F0A6-4848-8215-5032CDDE2D79}" destId="{C6F45CAF-76D3-4211-8202-4BB000040822}" srcOrd="0" destOrd="0" presId="urn:microsoft.com/office/officeart/2018/5/layout/IconLeafLabelList"/>
    <dgm:cxn modelId="{1917ACCF-EE1A-46F0-87F5-8A28CA295F00}" type="presParOf" srcId="{B4614F60-F0A6-4848-8215-5032CDDE2D79}" destId="{A475364B-0257-48CE-9717-0EE92D99CB07}" srcOrd="1" destOrd="0" presId="urn:microsoft.com/office/officeart/2018/5/layout/IconLeafLabelList"/>
    <dgm:cxn modelId="{C335D96A-F0EA-4AE1-A683-086A044214D2}" type="presParOf" srcId="{B4614F60-F0A6-4848-8215-5032CDDE2D79}" destId="{667505CB-20CE-4DBF-8E8D-555D0B8285B5}" srcOrd="2" destOrd="0" presId="urn:microsoft.com/office/officeart/2018/5/layout/IconLeafLabelList"/>
    <dgm:cxn modelId="{59C1E87F-1DFC-4E1A-8CF6-400D29D77E9D}" type="presParOf" srcId="{B4614F60-F0A6-4848-8215-5032CDDE2D79}" destId="{79C05878-A245-4219-94DD-A54EADE14408}" srcOrd="3" destOrd="0" presId="urn:microsoft.com/office/officeart/2018/5/layout/IconLeafLabelList"/>
    <dgm:cxn modelId="{A550372B-1747-45CA-A290-E8D63680F36A}" type="presParOf" srcId="{730315E5-B48F-4535-8954-6819D552EE59}" destId="{511C6DC9-331A-45F6-81C9-CF3F3BCAFAD4}" srcOrd="5" destOrd="0" presId="urn:microsoft.com/office/officeart/2018/5/layout/IconLeafLabelList"/>
    <dgm:cxn modelId="{2E891AF8-9F59-413C-9B7E-B854F07E6D78}" type="presParOf" srcId="{730315E5-B48F-4535-8954-6819D552EE59}" destId="{9975DA87-1903-4C6E-940A-12CD7A234337}" srcOrd="6" destOrd="0" presId="urn:microsoft.com/office/officeart/2018/5/layout/IconLeafLabelList"/>
    <dgm:cxn modelId="{583B1707-E96E-492E-9A2D-E0B4EF7B216F}" type="presParOf" srcId="{9975DA87-1903-4C6E-940A-12CD7A234337}" destId="{22AF466C-4161-494A-A318-AB28E993C161}" srcOrd="0" destOrd="0" presId="urn:microsoft.com/office/officeart/2018/5/layout/IconLeafLabelList"/>
    <dgm:cxn modelId="{9FD205E9-B85E-49FE-B965-98E444E4F592}" type="presParOf" srcId="{9975DA87-1903-4C6E-940A-12CD7A234337}" destId="{620E2EB8-8BCC-46AA-B78D-3B8BE0C71C17}" srcOrd="1" destOrd="0" presId="urn:microsoft.com/office/officeart/2018/5/layout/IconLeafLabelList"/>
    <dgm:cxn modelId="{59EC1E21-54A8-443F-951D-E7A8333A103B}" type="presParOf" srcId="{9975DA87-1903-4C6E-940A-12CD7A234337}" destId="{915690E8-D3AA-44D3-8B9D-9DB8D467CB51}" srcOrd="2" destOrd="0" presId="urn:microsoft.com/office/officeart/2018/5/layout/IconLeafLabelList"/>
    <dgm:cxn modelId="{E61523BA-3C91-4C4B-BF56-0F90852F6300}" type="presParOf" srcId="{9975DA87-1903-4C6E-940A-12CD7A234337}" destId="{B9D6BE90-8897-46CA-A30D-D745C3074651}" srcOrd="3" destOrd="0" presId="urn:microsoft.com/office/officeart/2018/5/layout/IconLeafLabelList"/>
    <dgm:cxn modelId="{09405DBE-144F-4C5C-939D-1DDE5AED0435}" type="presParOf" srcId="{730315E5-B48F-4535-8954-6819D552EE59}" destId="{FA85E53B-109A-42F7-8147-487EA27384BE}" srcOrd="7" destOrd="0" presId="urn:microsoft.com/office/officeart/2018/5/layout/IconLeafLabelList"/>
    <dgm:cxn modelId="{FD8C43F0-CC70-45DE-AED4-79F18E61FAE2}" type="presParOf" srcId="{730315E5-B48F-4535-8954-6819D552EE59}" destId="{403C17FE-952D-446D-96F3-5C8087360628}" srcOrd="8" destOrd="0" presId="urn:microsoft.com/office/officeart/2018/5/layout/IconLeafLabelList"/>
    <dgm:cxn modelId="{39AD8432-8FA6-4118-97BD-A2D766C294F4}" type="presParOf" srcId="{403C17FE-952D-446D-96F3-5C8087360628}" destId="{335CF42C-498E-4B9E-816B-9E02E204CC76}" srcOrd="0" destOrd="0" presId="urn:microsoft.com/office/officeart/2018/5/layout/IconLeafLabelList"/>
    <dgm:cxn modelId="{FBCE4636-2E81-4F89-8990-CAD4BFF92E7F}" type="presParOf" srcId="{403C17FE-952D-446D-96F3-5C8087360628}" destId="{F287905C-456A-4F22-9A8B-441F86B4E52D}" srcOrd="1" destOrd="0" presId="urn:microsoft.com/office/officeart/2018/5/layout/IconLeafLabelList"/>
    <dgm:cxn modelId="{52E88F15-11E1-4580-848B-762F21DFD9E9}" type="presParOf" srcId="{403C17FE-952D-446D-96F3-5C8087360628}" destId="{07AF90FB-3925-4F24-A8F8-4A0B4AD32D50}" srcOrd="2" destOrd="0" presId="urn:microsoft.com/office/officeart/2018/5/layout/IconLeafLabelList"/>
    <dgm:cxn modelId="{36062B3C-8462-4067-B615-2BDCC4404254}" type="presParOf" srcId="{403C17FE-952D-446D-96F3-5C8087360628}" destId="{CFCB9DEC-8A5E-4633-B251-9B9485F1CA3E}" srcOrd="3" destOrd="0" presId="urn:microsoft.com/office/officeart/2018/5/layout/IconLeafLabelList"/>
    <dgm:cxn modelId="{57D43B3D-629B-433B-B1F5-D05D7156C29A}" type="presParOf" srcId="{730315E5-B48F-4535-8954-6819D552EE59}" destId="{59042ACF-E3BE-4E6A-9AFE-79827D59552E}" srcOrd="9" destOrd="0" presId="urn:microsoft.com/office/officeart/2018/5/layout/IconLeafLabelList"/>
    <dgm:cxn modelId="{2152C19E-866E-4045-8370-48A5A997CB41}" type="presParOf" srcId="{730315E5-B48F-4535-8954-6819D552EE59}" destId="{9C8FAACC-744B-4339-A1B7-FCF00722A085}" srcOrd="10" destOrd="0" presId="urn:microsoft.com/office/officeart/2018/5/layout/IconLeafLabelList"/>
    <dgm:cxn modelId="{871D8BE6-56D6-4488-AACE-2264BB56E86C}" type="presParOf" srcId="{9C8FAACC-744B-4339-A1B7-FCF00722A085}" destId="{D0C6D043-C484-4865-8938-8ED728B30B66}" srcOrd="0" destOrd="0" presId="urn:microsoft.com/office/officeart/2018/5/layout/IconLeafLabelList"/>
    <dgm:cxn modelId="{8785346B-B40C-4294-99F2-AB979034F96B}" type="presParOf" srcId="{9C8FAACC-744B-4339-A1B7-FCF00722A085}" destId="{959AE930-8FF9-4DF3-8254-73805B00D097}" srcOrd="1" destOrd="0" presId="urn:microsoft.com/office/officeart/2018/5/layout/IconLeafLabelList"/>
    <dgm:cxn modelId="{79BDF805-F12B-4D1F-B49B-3EDD409CC188}" type="presParOf" srcId="{9C8FAACC-744B-4339-A1B7-FCF00722A085}" destId="{542EE044-941F-43BB-8D81-0CD14C1B3C17}" srcOrd="2" destOrd="0" presId="urn:microsoft.com/office/officeart/2018/5/layout/IconLeafLabelList"/>
    <dgm:cxn modelId="{3440CEE1-162F-4E4E-867E-90269C929985}" type="presParOf" srcId="{9C8FAACC-744B-4339-A1B7-FCF00722A085}" destId="{5DB6ADB3-D622-43EF-9E4A-C7F92FF19F98}"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A34BAC-0498-4364-AACB-70FDF905C54A}"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BD8A861A-A5E2-493C-8785-515FF4A13E6C}">
      <dgm:prSet/>
      <dgm:spPr/>
      <dgm:t>
        <a:bodyPr/>
        <a:lstStyle/>
        <a:p>
          <a:r>
            <a:rPr lang="en-US" b="1" dirty="0"/>
            <a:t>Erica Fernandez Zamora, Project Coordinator</a:t>
          </a:r>
        </a:p>
      </dgm:t>
    </dgm:pt>
    <dgm:pt modelId="{4F4C638E-E67B-4E21-A7C7-E0E50B2371D4}" type="parTrans" cxnId="{6E196649-D491-4DBB-A8FD-86F6D0D89E73}">
      <dgm:prSet/>
      <dgm:spPr/>
      <dgm:t>
        <a:bodyPr/>
        <a:lstStyle/>
        <a:p>
          <a:endParaRPr lang="en-US"/>
        </a:p>
      </dgm:t>
    </dgm:pt>
    <dgm:pt modelId="{391B74EA-41EF-41B7-8356-A8235523DD3E}" type="sibTrans" cxnId="{6E196649-D491-4DBB-A8FD-86F6D0D89E73}">
      <dgm:prSet/>
      <dgm:spPr/>
      <dgm:t>
        <a:bodyPr/>
        <a:lstStyle/>
        <a:p>
          <a:endParaRPr lang="en-US"/>
        </a:p>
      </dgm:t>
    </dgm:pt>
    <dgm:pt modelId="{33E5F4C0-91A8-443A-81C5-0C125943AD07}">
      <dgm:prSet/>
      <dgm:spPr/>
      <dgm:t>
        <a:bodyPr/>
        <a:lstStyle/>
        <a:p>
          <a:r>
            <a:rPr lang="en-US" b="1" i="1"/>
            <a:t>Agency Sponsors: </a:t>
          </a:r>
          <a:r>
            <a:rPr lang="en-US"/>
            <a:t>Valley Mountain Regional Center</a:t>
          </a:r>
        </a:p>
      </dgm:t>
    </dgm:pt>
    <dgm:pt modelId="{85DF4887-EFAF-4080-91C1-0919CEB84C51}" type="parTrans" cxnId="{F08D15C7-E13F-469B-BFCF-76980547F282}">
      <dgm:prSet/>
      <dgm:spPr/>
      <dgm:t>
        <a:bodyPr/>
        <a:lstStyle/>
        <a:p>
          <a:endParaRPr lang="en-US"/>
        </a:p>
      </dgm:t>
    </dgm:pt>
    <dgm:pt modelId="{DA389937-A7A7-4F09-8C5C-8B144209A539}" type="sibTrans" cxnId="{F08D15C7-E13F-469B-BFCF-76980547F282}">
      <dgm:prSet/>
      <dgm:spPr/>
      <dgm:t>
        <a:bodyPr/>
        <a:lstStyle/>
        <a:p>
          <a:endParaRPr lang="en-US"/>
        </a:p>
      </dgm:t>
    </dgm:pt>
    <dgm:pt modelId="{CBEBCD5F-09AE-48E7-B711-2E51A9FAAC2B}">
      <dgm:prSet/>
      <dgm:spPr/>
      <dgm:t>
        <a:bodyPr/>
        <a:lstStyle/>
        <a:p>
          <a:r>
            <a:rPr lang="en-US" dirty="0"/>
            <a:t>Gaby Lopez, Cultural Specialist</a:t>
          </a:r>
        </a:p>
      </dgm:t>
    </dgm:pt>
    <dgm:pt modelId="{072A8DBB-A87F-471A-A618-A12CE02EE66B}" type="parTrans" cxnId="{D9AFB549-C0C3-4F26-9DBF-27A7934515E1}">
      <dgm:prSet/>
      <dgm:spPr/>
      <dgm:t>
        <a:bodyPr/>
        <a:lstStyle/>
        <a:p>
          <a:endParaRPr lang="en-US"/>
        </a:p>
      </dgm:t>
    </dgm:pt>
    <dgm:pt modelId="{A26448F3-E3BF-42EB-BE0E-DE70559E8098}" type="sibTrans" cxnId="{D9AFB549-C0C3-4F26-9DBF-27A7934515E1}">
      <dgm:prSet/>
      <dgm:spPr/>
      <dgm:t>
        <a:bodyPr/>
        <a:lstStyle/>
        <a:p>
          <a:endParaRPr lang="en-US"/>
        </a:p>
      </dgm:t>
    </dgm:pt>
    <dgm:pt modelId="{5EC64556-5F44-45A2-8ABC-D457ECC2F678}">
      <dgm:prSet/>
      <dgm:spPr/>
      <dgm:t>
        <a:bodyPr/>
        <a:lstStyle/>
        <a:p>
          <a:r>
            <a:rPr lang="en-US"/>
            <a:t>Tony Anderson, Executive Director</a:t>
          </a:r>
        </a:p>
      </dgm:t>
    </dgm:pt>
    <dgm:pt modelId="{A9561F90-BD17-401A-9D1B-92D16F2408A7}" type="parTrans" cxnId="{75F0CB35-3B0C-455F-B87C-45B8F9F4CB02}">
      <dgm:prSet/>
      <dgm:spPr/>
      <dgm:t>
        <a:bodyPr/>
        <a:lstStyle/>
        <a:p>
          <a:endParaRPr lang="en-US"/>
        </a:p>
      </dgm:t>
    </dgm:pt>
    <dgm:pt modelId="{0C2F36C8-5496-4576-A326-DA3566BF5764}" type="sibTrans" cxnId="{75F0CB35-3B0C-455F-B87C-45B8F9F4CB02}">
      <dgm:prSet/>
      <dgm:spPr/>
      <dgm:t>
        <a:bodyPr/>
        <a:lstStyle/>
        <a:p>
          <a:endParaRPr lang="en-US"/>
        </a:p>
      </dgm:t>
    </dgm:pt>
    <dgm:pt modelId="{77A90CCD-064B-421E-A0AF-814CA5189E0D}">
      <dgm:prSet/>
      <dgm:spPr/>
      <dgm:t>
        <a:bodyPr/>
        <a:lstStyle/>
        <a:p>
          <a:pPr>
            <a:buNone/>
          </a:pPr>
          <a:r>
            <a:rPr lang="en-US" dirty="0"/>
            <a:t>Partners in Policymaking Coordinator, </a:t>
          </a:r>
          <a:r>
            <a:rPr lang="en-US" dirty="0" err="1"/>
            <a:t>Fuerzas</a:t>
          </a:r>
          <a:r>
            <a:rPr lang="en-US" dirty="0"/>
            <a:t> </a:t>
          </a:r>
          <a:r>
            <a:rPr lang="en-US" dirty="0" err="1"/>
            <a:t>Unidas</a:t>
          </a:r>
          <a:r>
            <a:rPr lang="en-US" dirty="0"/>
            <a:t>, </a:t>
          </a:r>
          <a:r>
            <a:rPr lang="en-US" i="1" dirty="0"/>
            <a:t>Senior Organizer </a:t>
          </a:r>
          <a:endParaRPr lang="en-US" dirty="0"/>
        </a:p>
      </dgm:t>
    </dgm:pt>
    <dgm:pt modelId="{D3108103-72B3-451B-9BCA-F785BE566359}" type="parTrans" cxnId="{E87A9010-832F-425F-90BB-F1FCFBB74842}">
      <dgm:prSet/>
      <dgm:spPr/>
      <dgm:t>
        <a:bodyPr/>
        <a:lstStyle/>
        <a:p>
          <a:endParaRPr lang="en-US"/>
        </a:p>
      </dgm:t>
    </dgm:pt>
    <dgm:pt modelId="{E24D6BB2-4522-4760-B3EA-5C69659F3B1C}" type="sibTrans" cxnId="{E87A9010-832F-425F-90BB-F1FCFBB74842}">
      <dgm:prSet/>
      <dgm:spPr/>
      <dgm:t>
        <a:bodyPr/>
        <a:lstStyle/>
        <a:p>
          <a:endParaRPr lang="en-US"/>
        </a:p>
      </dgm:t>
    </dgm:pt>
    <dgm:pt modelId="{3EC4F594-117F-4172-A089-E1F1A3D4104B}" type="pres">
      <dgm:prSet presAssocID="{86A34BAC-0498-4364-AACB-70FDF905C54A}" presName="Name0" presStyleCnt="0">
        <dgm:presLayoutVars>
          <dgm:dir/>
          <dgm:animLvl val="lvl"/>
          <dgm:resizeHandles val="exact"/>
        </dgm:presLayoutVars>
      </dgm:prSet>
      <dgm:spPr/>
    </dgm:pt>
    <dgm:pt modelId="{E09C799E-7C52-4EAF-B131-0DBEDF0563C9}" type="pres">
      <dgm:prSet presAssocID="{BD8A861A-A5E2-493C-8785-515FF4A13E6C}" presName="composite" presStyleCnt="0"/>
      <dgm:spPr/>
    </dgm:pt>
    <dgm:pt modelId="{FC53C71D-CC50-4F43-A748-97938C6C872F}" type="pres">
      <dgm:prSet presAssocID="{BD8A861A-A5E2-493C-8785-515FF4A13E6C}" presName="parTx" presStyleLbl="alignNode1" presStyleIdx="0" presStyleCnt="2">
        <dgm:presLayoutVars>
          <dgm:chMax val="0"/>
          <dgm:chPref val="0"/>
          <dgm:bulletEnabled val="1"/>
        </dgm:presLayoutVars>
      </dgm:prSet>
      <dgm:spPr/>
    </dgm:pt>
    <dgm:pt modelId="{64720995-4C37-48A1-9F60-C1CF0CF391CD}" type="pres">
      <dgm:prSet presAssocID="{BD8A861A-A5E2-493C-8785-515FF4A13E6C}" presName="desTx" presStyleLbl="alignAccFollowNode1" presStyleIdx="0" presStyleCnt="2">
        <dgm:presLayoutVars>
          <dgm:bulletEnabled val="1"/>
        </dgm:presLayoutVars>
      </dgm:prSet>
      <dgm:spPr/>
    </dgm:pt>
    <dgm:pt modelId="{FD33D096-BA26-4BEC-8AB9-7A51E6104AE9}" type="pres">
      <dgm:prSet presAssocID="{391B74EA-41EF-41B7-8356-A8235523DD3E}" presName="space" presStyleCnt="0"/>
      <dgm:spPr/>
    </dgm:pt>
    <dgm:pt modelId="{9C48C3C9-35E3-404B-833E-AC8248AC047C}" type="pres">
      <dgm:prSet presAssocID="{33E5F4C0-91A8-443A-81C5-0C125943AD07}" presName="composite" presStyleCnt="0"/>
      <dgm:spPr/>
    </dgm:pt>
    <dgm:pt modelId="{783BD167-3E43-48B3-BFEC-691523D32F45}" type="pres">
      <dgm:prSet presAssocID="{33E5F4C0-91A8-443A-81C5-0C125943AD07}" presName="parTx" presStyleLbl="alignNode1" presStyleIdx="1" presStyleCnt="2">
        <dgm:presLayoutVars>
          <dgm:chMax val="0"/>
          <dgm:chPref val="0"/>
          <dgm:bulletEnabled val="1"/>
        </dgm:presLayoutVars>
      </dgm:prSet>
      <dgm:spPr/>
    </dgm:pt>
    <dgm:pt modelId="{91D6851F-DF3B-403F-906E-7D76B4DD42C5}" type="pres">
      <dgm:prSet presAssocID="{33E5F4C0-91A8-443A-81C5-0C125943AD07}" presName="desTx" presStyleLbl="alignAccFollowNode1" presStyleIdx="1" presStyleCnt="2">
        <dgm:presLayoutVars>
          <dgm:bulletEnabled val="1"/>
        </dgm:presLayoutVars>
      </dgm:prSet>
      <dgm:spPr/>
    </dgm:pt>
  </dgm:ptLst>
  <dgm:cxnLst>
    <dgm:cxn modelId="{A971520D-0052-4753-B861-D174EB413A3F}" type="presOf" srcId="{77A90CCD-064B-421E-A0AF-814CA5189E0D}" destId="{64720995-4C37-48A1-9F60-C1CF0CF391CD}" srcOrd="0" destOrd="0" presId="urn:microsoft.com/office/officeart/2005/8/layout/hList1"/>
    <dgm:cxn modelId="{E87A9010-832F-425F-90BB-F1FCFBB74842}" srcId="{BD8A861A-A5E2-493C-8785-515FF4A13E6C}" destId="{77A90CCD-064B-421E-A0AF-814CA5189E0D}" srcOrd="0" destOrd="0" parTransId="{D3108103-72B3-451B-9BCA-F785BE566359}" sibTransId="{E24D6BB2-4522-4760-B3EA-5C69659F3B1C}"/>
    <dgm:cxn modelId="{193A3214-977D-474F-B807-1584C5D8E11C}" type="presOf" srcId="{CBEBCD5F-09AE-48E7-B711-2E51A9FAAC2B}" destId="{91D6851F-DF3B-403F-906E-7D76B4DD42C5}" srcOrd="0" destOrd="0" presId="urn:microsoft.com/office/officeart/2005/8/layout/hList1"/>
    <dgm:cxn modelId="{9D05A91E-2E4A-4105-8908-E4D5599BF97F}" type="presOf" srcId="{33E5F4C0-91A8-443A-81C5-0C125943AD07}" destId="{783BD167-3E43-48B3-BFEC-691523D32F45}" srcOrd="0" destOrd="0" presId="urn:microsoft.com/office/officeart/2005/8/layout/hList1"/>
    <dgm:cxn modelId="{3B634128-4E6D-4ED1-901F-648119EDECCD}" type="presOf" srcId="{BD8A861A-A5E2-493C-8785-515FF4A13E6C}" destId="{FC53C71D-CC50-4F43-A748-97938C6C872F}" srcOrd="0" destOrd="0" presId="urn:microsoft.com/office/officeart/2005/8/layout/hList1"/>
    <dgm:cxn modelId="{75F0CB35-3B0C-455F-B87C-45B8F9F4CB02}" srcId="{33E5F4C0-91A8-443A-81C5-0C125943AD07}" destId="{5EC64556-5F44-45A2-8ABC-D457ECC2F678}" srcOrd="1" destOrd="0" parTransId="{A9561F90-BD17-401A-9D1B-92D16F2408A7}" sibTransId="{0C2F36C8-5496-4576-A326-DA3566BF5764}"/>
    <dgm:cxn modelId="{6E196649-D491-4DBB-A8FD-86F6D0D89E73}" srcId="{86A34BAC-0498-4364-AACB-70FDF905C54A}" destId="{BD8A861A-A5E2-493C-8785-515FF4A13E6C}" srcOrd="0" destOrd="0" parTransId="{4F4C638E-E67B-4E21-A7C7-E0E50B2371D4}" sibTransId="{391B74EA-41EF-41B7-8356-A8235523DD3E}"/>
    <dgm:cxn modelId="{D9AFB549-C0C3-4F26-9DBF-27A7934515E1}" srcId="{33E5F4C0-91A8-443A-81C5-0C125943AD07}" destId="{CBEBCD5F-09AE-48E7-B711-2E51A9FAAC2B}" srcOrd="0" destOrd="0" parTransId="{072A8DBB-A87F-471A-A618-A12CE02EE66B}" sibTransId="{A26448F3-E3BF-42EB-BE0E-DE70559E8098}"/>
    <dgm:cxn modelId="{FF28607F-4326-44E9-B669-8838A66F4F4A}" type="presOf" srcId="{5EC64556-5F44-45A2-8ABC-D457ECC2F678}" destId="{91D6851F-DF3B-403F-906E-7D76B4DD42C5}" srcOrd="0" destOrd="1" presId="urn:microsoft.com/office/officeart/2005/8/layout/hList1"/>
    <dgm:cxn modelId="{F08D15C7-E13F-469B-BFCF-76980547F282}" srcId="{86A34BAC-0498-4364-AACB-70FDF905C54A}" destId="{33E5F4C0-91A8-443A-81C5-0C125943AD07}" srcOrd="1" destOrd="0" parTransId="{85DF4887-EFAF-4080-91C1-0919CEB84C51}" sibTransId="{DA389937-A7A7-4F09-8C5C-8B144209A539}"/>
    <dgm:cxn modelId="{D5E149E8-9103-49E7-B7AB-683ED9ED683D}" type="presOf" srcId="{86A34BAC-0498-4364-AACB-70FDF905C54A}" destId="{3EC4F594-117F-4172-A089-E1F1A3D4104B}" srcOrd="0" destOrd="0" presId="urn:microsoft.com/office/officeart/2005/8/layout/hList1"/>
    <dgm:cxn modelId="{E16CD360-0255-4295-A5DD-165CD16B9FBE}" type="presParOf" srcId="{3EC4F594-117F-4172-A089-E1F1A3D4104B}" destId="{E09C799E-7C52-4EAF-B131-0DBEDF0563C9}" srcOrd="0" destOrd="0" presId="urn:microsoft.com/office/officeart/2005/8/layout/hList1"/>
    <dgm:cxn modelId="{3EEDBD68-DD82-45C3-9762-3571649188F1}" type="presParOf" srcId="{E09C799E-7C52-4EAF-B131-0DBEDF0563C9}" destId="{FC53C71D-CC50-4F43-A748-97938C6C872F}" srcOrd="0" destOrd="0" presId="urn:microsoft.com/office/officeart/2005/8/layout/hList1"/>
    <dgm:cxn modelId="{33A1E937-0611-41D5-A90D-BBD3B323555C}" type="presParOf" srcId="{E09C799E-7C52-4EAF-B131-0DBEDF0563C9}" destId="{64720995-4C37-48A1-9F60-C1CF0CF391CD}" srcOrd="1" destOrd="0" presId="urn:microsoft.com/office/officeart/2005/8/layout/hList1"/>
    <dgm:cxn modelId="{9E8E4CAC-FC24-4764-8365-9674075BC552}" type="presParOf" srcId="{3EC4F594-117F-4172-A089-E1F1A3D4104B}" destId="{FD33D096-BA26-4BEC-8AB9-7A51E6104AE9}" srcOrd="1" destOrd="0" presId="urn:microsoft.com/office/officeart/2005/8/layout/hList1"/>
    <dgm:cxn modelId="{9A58F2F7-7ED6-40D9-BB08-E45C9FBF0CD8}" type="presParOf" srcId="{3EC4F594-117F-4172-A089-E1F1A3D4104B}" destId="{9C48C3C9-35E3-404B-833E-AC8248AC047C}" srcOrd="2" destOrd="0" presId="urn:microsoft.com/office/officeart/2005/8/layout/hList1"/>
    <dgm:cxn modelId="{1EC1EF9D-DEA7-47CB-8089-1D187E5F405F}" type="presParOf" srcId="{9C48C3C9-35E3-404B-833E-AC8248AC047C}" destId="{783BD167-3E43-48B3-BFEC-691523D32F45}" srcOrd="0" destOrd="0" presId="urn:microsoft.com/office/officeart/2005/8/layout/hList1"/>
    <dgm:cxn modelId="{39F14657-3C45-42ED-BFA9-31C9FE0C2910}" type="presParOf" srcId="{9C48C3C9-35E3-404B-833E-AC8248AC047C}" destId="{91D6851F-DF3B-403F-906E-7D76B4DD42C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8C6D18-58CD-4272-9E56-08C425912AEA}"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C13F8F73-FADC-44AC-B504-A4C0FBA874C5}">
      <dgm:prSet custT="1"/>
      <dgm:spPr/>
      <dgm:t>
        <a:bodyPr/>
        <a:lstStyle/>
        <a:p>
          <a:r>
            <a:rPr lang="en-US" sz="1800" b="1" dirty="0"/>
            <a:t>Christine Couch</a:t>
          </a:r>
        </a:p>
        <a:p>
          <a:r>
            <a:rPr lang="en-US" sz="1800" dirty="0"/>
            <a:t>VMRC - Director of Consumer Services  Adults</a:t>
          </a:r>
        </a:p>
      </dgm:t>
    </dgm:pt>
    <dgm:pt modelId="{4B3C5D48-4E26-488C-82BC-547A7DD02D89}" type="parTrans" cxnId="{307D296E-C72D-4E85-8012-5EF0A0287FDB}">
      <dgm:prSet/>
      <dgm:spPr/>
      <dgm:t>
        <a:bodyPr/>
        <a:lstStyle/>
        <a:p>
          <a:endParaRPr lang="en-US"/>
        </a:p>
      </dgm:t>
    </dgm:pt>
    <dgm:pt modelId="{6D639499-C152-4CCA-8924-A6BEDE23790B}" type="sibTrans" cxnId="{307D296E-C72D-4E85-8012-5EF0A0287FDB}">
      <dgm:prSet phldrT="1"/>
      <dgm:spPr/>
      <dgm:t>
        <a:bodyPr/>
        <a:lstStyle/>
        <a:p>
          <a:r>
            <a:rPr lang="en-US"/>
            <a:t>1</a:t>
          </a:r>
        </a:p>
      </dgm:t>
    </dgm:pt>
    <dgm:pt modelId="{1BFF236A-0FC1-42EF-B9E2-6713051FD857}">
      <dgm:prSet custT="1"/>
      <dgm:spPr/>
      <dgm:t>
        <a:bodyPr/>
        <a:lstStyle/>
        <a:p>
          <a:r>
            <a:rPr lang="en-US" sz="1800" b="1" dirty="0"/>
            <a:t>Doug Bonnet</a:t>
          </a:r>
        </a:p>
        <a:p>
          <a:r>
            <a:rPr lang="en-US" sz="1800" dirty="0"/>
            <a:t>VMRC - Special Asst to the Director</a:t>
          </a:r>
        </a:p>
      </dgm:t>
    </dgm:pt>
    <dgm:pt modelId="{F294CACA-826A-483D-8B6A-30D53FE79932}" type="parTrans" cxnId="{8B7F979E-6236-4ED4-B49A-78BA63534F7D}">
      <dgm:prSet/>
      <dgm:spPr/>
      <dgm:t>
        <a:bodyPr/>
        <a:lstStyle/>
        <a:p>
          <a:endParaRPr lang="en-US"/>
        </a:p>
      </dgm:t>
    </dgm:pt>
    <dgm:pt modelId="{4BC4BD1A-9685-4A16-B8FC-448D86DEEBA7}" type="sibTrans" cxnId="{8B7F979E-6236-4ED4-B49A-78BA63534F7D}">
      <dgm:prSet phldrT="2"/>
      <dgm:spPr/>
      <dgm:t>
        <a:bodyPr/>
        <a:lstStyle/>
        <a:p>
          <a:r>
            <a:rPr lang="en-US"/>
            <a:t>2</a:t>
          </a:r>
        </a:p>
      </dgm:t>
    </dgm:pt>
    <dgm:pt modelId="{2EDDDAD3-7E99-4C1E-A3E7-BC3C8673309A}">
      <dgm:prSet custT="1"/>
      <dgm:spPr/>
      <dgm:t>
        <a:bodyPr/>
        <a:lstStyle/>
        <a:p>
          <a:r>
            <a:rPr lang="en-US" sz="1800" b="1" dirty="0"/>
            <a:t>Dena Hernandez, Local Manager </a:t>
          </a:r>
        </a:p>
        <a:p>
          <a:r>
            <a:rPr lang="en-US" sz="1800" dirty="0"/>
            <a:t>State Council on Developmental Disabilities North Valley Hills</a:t>
          </a:r>
        </a:p>
      </dgm:t>
    </dgm:pt>
    <dgm:pt modelId="{C02EF92A-25FB-4FC2-8C77-B039D5EBE65C}" type="parTrans" cxnId="{EDF59EEF-E9AD-40F2-B288-171052C99001}">
      <dgm:prSet/>
      <dgm:spPr/>
      <dgm:t>
        <a:bodyPr/>
        <a:lstStyle/>
        <a:p>
          <a:endParaRPr lang="en-US"/>
        </a:p>
      </dgm:t>
    </dgm:pt>
    <dgm:pt modelId="{F7A3FBEB-54E2-49AD-935A-DC5761151363}" type="sibTrans" cxnId="{EDF59EEF-E9AD-40F2-B288-171052C99001}">
      <dgm:prSet phldrT="3"/>
      <dgm:spPr/>
      <dgm:t>
        <a:bodyPr/>
        <a:lstStyle/>
        <a:p>
          <a:r>
            <a:rPr lang="en-US"/>
            <a:t>3</a:t>
          </a:r>
        </a:p>
      </dgm:t>
    </dgm:pt>
    <dgm:pt modelId="{24EEED50-CFBF-4DE1-BCA4-92C41EA60AD6}">
      <dgm:prSet/>
      <dgm:spPr/>
      <dgm:t>
        <a:bodyPr/>
        <a:lstStyle/>
        <a:p>
          <a:r>
            <a:rPr lang="en-US" b="1" dirty="0"/>
            <a:t>Lisa Culley</a:t>
          </a:r>
        </a:p>
        <a:p>
          <a:r>
            <a:rPr lang="en-US" dirty="0"/>
            <a:t>Executive Director Family Resource Network</a:t>
          </a:r>
        </a:p>
      </dgm:t>
    </dgm:pt>
    <dgm:pt modelId="{FD3FEE3E-0B95-4622-B074-B1E890F51515}" type="parTrans" cxnId="{8E5B4D70-6F0E-4EDB-B8EE-F0C8621A6F11}">
      <dgm:prSet/>
      <dgm:spPr/>
      <dgm:t>
        <a:bodyPr/>
        <a:lstStyle/>
        <a:p>
          <a:endParaRPr lang="en-US"/>
        </a:p>
      </dgm:t>
    </dgm:pt>
    <dgm:pt modelId="{B2BEB940-092B-4194-AD9E-8D71B73C9CB9}" type="sibTrans" cxnId="{8E5B4D70-6F0E-4EDB-B8EE-F0C8621A6F11}">
      <dgm:prSet phldrT="4"/>
      <dgm:spPr/>
      <dgm:t>
        <a:bodyPr/>
        <a:lstStyle/>
        <a:p>
          <a:r>
            <a:rPr lang="en-US"/>
            <a:t>4</a:t>
          </a:r>
        </a:p>
      </dgm:t>
    </dgm:pt>
    <dgm:pt modelId="{3484D24C-5778-4930-81EB-BB174F60B07A}" type="pres">
      <dgm:prSet presAssocID="{E58C6D18-58CD-4272-9E56-08C425912AEA}" presName="Name0" presStyleCnt="0">
        <dgm:presLayoutVars>
          <dgm:animLvl val="lvl"/>
          <dgm:resizeHandles val="exact"/>
        </dgm:presLayoutVars>
      </dgm:prSet>
      <dgm:spPr/>
    </dgm:pt>
    <dgm:pt modelId="{3F79D3D0-81EB-40C9-953A-A82BD37B6247}" type="pres">
      <dgm:prSet presAssocID="{C13F8F73-FADC-44AC-B504-A4C0FBA874C5}" presName="compositeNode" presStyleCnt="0">
        <dgm:presLayoutVars>
          <dgm:bulletEnabled val="1"/>
        </dgm:presLayoutVars>
      </dgm:prSet>
      <dgm:spPr/>
    </dgm:pt>
    <dgm:pt modelId="{232C0145-C396-47E6-98C5-DD3584E045B9}" type="pres">
      <dgm:prSet presAssocID="{C13F8F73-FADC-44AC-B504-A4C0FBA874C5}" presName="bgRect" presStyleLbl="bgAccFollowNode1" presStyleIdx="0" presStyleCnt="4" custScaleX="95354" custScaleY="90571" custLinFactNeighborX="-8860" custLinFactNeighborY="-419"/>
      <dgm:spPr/>
    </dgm:pt>
    <dgm:pt modelId="{3CF28570-94D3-480B-8D09-0B33BB4D3DAA}" type="pres">
      <dgm:prSet presAssocID="{6D639499-C152-4CCA-8924-A6BEDE23790B}" presName="sibTransNodeCircle" presStyleLbl="alignNode1" presStyleIdx="0" presStyleCnt="8">
        <dgm:presLayoutVars>
          <dgm:chMax val="0"/>
          <dgm:bulletEnabled/>
        </dgm:presLayoutVars>
      </dgm:prSet>
      <dgm:spPr/>
    </dgm:pt>
    <dgm:pt modelId="{918EB446-4F4D-437E-A7A1-248FB72F28AA}" type="pres">
      <dgm:prSet presAssocID="{C13F8F73-FADC-44AC-B504-A4C0FBA874C5}" presName="bottomLine" presStyleLbl="alignNode1" presStyleIdx="1" presStyleCnt="8" custLinFactY="-1346225000" custLinFactNeighborX="-126" custLinFactNeighborY="-1346300000">
        <dgm:presLayoutVars/>
      </dgm:prSet>
      <dgm:spPr/>
    </dgm:pt>
    <dgm:pt modelId="{0C09A1A7-C608-47A6-9485-CB7AD3623F27}" type="pres">
      <dgm:prSet presAssocID="{C13F8F73-FADC-44AC-B504-A4C0FBA874C5}" presName="nodeText" presStyleLbl="bgAccFollowNode1" presStyleIdx="0" presStyleCnt="4">
        <dgm:presLayoutVars>
          <dgm:bulletEnabled val="1"/>
        </dgm:presLayoutVars>
      </dgm:prSet>
      <dgm:spPr/>
    </dgm:pt>
    <dgm:pt modelId="{15899388-9E64-4C78-A2BB-8F9FB3A91CE9}" type="pres">
      <dgm:prSet presAssocID="{6D639499-C152-4CCA-8924-A6BEDE23790B}" presName="sibTrans" presStyleCnt="0"/>
      <dgm:spPr/>
    </dgm:pt>
    <dgm:pt modelId="{700E4848-4F59-4ED7-8F2B-E705B6B0CB38}" type="pres">
      <dgm:prSet presAssocID="{1BFF236A-0FC1-42EF-B9E2-6713051FD857}" presName="compositeNode" presStyleCnt="0">
        <dgm:presLayoutVars>
          <dgm:bulletEnabled val="1"/>
        </dgm:presLayoutVars>
      </dgm:prSet>
      <dgm:spPr/>
    </dgm:pt>
    <dgm:pt modelId="{E43BA9FF-22D3-4FE9-9C86-32D10F701FB6}" type="pres">
      <dgm:prSet presAssocID="{1BFF236A-0FC1-42EF-B9E2-6713051FD857}" presName="bgRect" presStyleLbl="bgAccFollowNode1" presStyleIdx="1" presStyleCnt="4" custScaleY="89589"/>
      <dgm:spPr/>
    </dgm:pt>
    <dgm:pt modelId="{64AD78BD-112F-4034-8AD2-6903216884FE}" type="pres">
      <dgm:prSet presAssocID="{4BC4BD1A-9685-4A16-B8FC-448D86DEEBA7}" presName="sibTransNodeCircle" presStyleLbl="alignNode1" presStyleIdx="2" presStyleCnt="8">
        <dgm:presLayoutVars>
          <dgm:chMax val="0"/>
          <dgm:bulletEnabled/>
        </dgm:presLayoutVars>
      </dgm:prSet>
      <dgm:spPr/>
    </dgm:pt>
    <dgm:pt modelId="{B12EBA97-B8AC-45B7-972D-F917C321AB20}" type="pres">
      <dgm:prSet presAssocID="{1BFF236A-0FC1-42EF-B9E2-6713051FD857}" presName="bottomLine" presStyleLbl="alignNode1" presStyleIdx="3" presStyleCnt="8" custLinFactY="-120069444" custLinFactNeighborX="3256" custLinFactNeighborY="-120100000">
        <dgm:presLayoutVars/>
      </dgm:prSet>
      <dgm:spPr/>
    </dgm:pt>
    <dgm:pt modelId="{1526A9FD-66A3-4256-8480-9BB5EFE1925D}" type="pres">
      <dgm:prSet presAssocID="{1BFF236A-0FC1-42EF-B9E2-6713051FD857}" presName="nodeText" presStyleLbl="bgAccFollowNode1" presStyleIdx="1" presStyleCnt="4">
        <dgm:presLayoutVars>
          <dgm:bulletEnabled val="1"/>
        </dgm:presLayoutVars>
      </dgm:prSet>
      <dgm:spPr/>
    </dgm:pt>
    <dgm:pt modelId="{F1C25F51-4B85-4AAD-8533-B5C83D4AE5AD}" type="pres">
      <dgm:prSet presAssocID="{4BC4BD1A-9685-4A16-B8FC-448D86DEEBA7}" presName="sibTrans" presStyleCnt="0"/>
      <dgm:spPr/>
    </dgm:pt>
    <dgm:pt modelId="{E5F9A2EB-C56E-4611-9B06-04A9D80EDD36}" type="pres">
      <dgm:prSet presAssocID="{2EDDDAD3-7E99-4C1E-A3E7-BC3C8673309A}" presName="compositeNode" presStyleCnt="0">
        <dgm:presLayoutVars>
          <dgm:bulletEnabled val="1"/>
        </dgm:presLayoutVars>
      </dgm:prSet>
      <dgm:spPr/>
    </dgm:pt>
    <dgm:pt modelId="{33922FF4-B83A-460D-9D5F-C7DFE7573929}" type="pres">
      <dgm:prSet presAssocID="{2EDDDAD3-7E99-4C1E-A3E7-BC3C8673309A}" presName="bgRect" presStyleLbl="bgAccFollowNode1" presStyleIdx="2" presStyleCnt="4" custScaleX="97886" custScaleY="97817"/>
      <dgm:spPr/>
    </dgm:pt>
    <dgm:pt modelId="{A63C68EF-2119-485B-B49E-B463EDF092C6}" type="pres">
      <dgm:prSet presAssocID="{F7A3FBEB-54E2-49AD-935A-DC5761151363}" presName="sibTransNodeCircle" presStyleLbl="alignNode1" presStyleIdx="4" presStyleCnt="8" custLinFactNeighborX="-4236" custLinFactNeighborY="-16944">
        <dgm:presLayoutVars>
          <dgm:chMax val="0"/>
          <dgm:bulletEnabled/>
        </dgm:presLayoutVars>
      </dgm:prSet>
      <dgm:spPr/>
    </dgm:pt>
    <dgm:pt modelId="{BF981731-D415-4FEE-9E87-B992DCBCE521}" type="pres">
      <dgm:prSet presAssocID="{2EDDDAD3-7E99-4C1E-A3E7-BC3C8673309A}" presName="bottomLine" presStyleLbl="alignNode1" presStyleIdx="5" presStyleCnt="8">
        <dgm:presLayoutVars/>
      </dgm:prSet>
      <dgm:spPr/>
    </dgm:pt>
    <dgm:pt modelId="{35FF8BE8-696F-43E4-A445-CC4EEB892A1D}" type="pres">
      <dgm:prSet presAssocID="{2EDDDAD3-7E99-4C1E-A3E7-BC3C8673309A}" presName="nodeText" presStyleLbl="bgAccFollowNode1" presStyleIdx="2" presStyleCnt="4">
        <dgm:presLayoutVars>
          <dgm:bulletEnabled val="1"/>
        </dgm:presLayoutVars>
      </dgm:prSet>
      <dgm:spPr/>
    </dgm:pt>
    <dgm:pt modelId="{5CFDA8D8-1E1B-4D8A-994B-625432FF271C}" type="pres">
      <dgm:prSet presAssocID="{F7A3FBEB-54E2-49AD-935A-DC5761151363}" presName="sibTrans" presStyleCnt="0"/>
      <dgm:spPr/>
    </dgm:pt>
    <dgm:pt modelId="{0353D443-892D-4472-887A-255E8315986D}" type="pres">
      <dgm:prSet presAssocID="{24EEED50-CFBF-4DE1-BCA4-92C41EA60AD6}" presName="compositeNode" presStyleCnt="0">
        <dgm:presLayoutVars>
          <dgm:bulletEnabled val="1"/>
        </dgm:presLayoutVars>
      </dgm:prSet>
      <dgm:spPr/>
    </dgm:pt>
    <dgm:pt modelId="{0B5EE930-E17B-4D91-97EA-060D49EC06D9}" type="pres">
      <dgm:prSet presAssocID="{24EEED50-CFBF-4DE1-BCA4-92C41EA60AD6}" presName="bgRect" presStyleLbl="bgAccFollowNode1" presStyleIdx="3" presStyleCnt="4" custScaleX="94268" custScaleY="90967"/>
      <dgm:spPr/>
    </dgm:pt>
    <dgm:pt modelId="{52BB6EB4-1E79-4190-B8E4-465606740193}" type="pres">
      <dgm:prSet presAssocID="{B2BEB940-092B-4194-AD9E-8D71B73C9CB9}" presName="sibTransNodeCircle" presStyleLbl="alignNode1" presStyleIdx="6" presStyleCnt="8">
        <dgm:presLayoutVars>
          <dgm:chMax val="0"/>
          <dgm:bulletEnabled/>
        </dgm:presLayoutVars>
      </dgm:prSet>
      <dgm:spPr/>
    </dgm:pt>
    <dgm:pt modelId="{1E619675-88CE-4309-96E5-350F2999E396}" type="pres">
      <dgm:prSet presAssocID="{24EEED50-CFBF-4DE1-BCA4-92C41EA60AD6}" presName="bottomLine" presStyleLbl="alignNode1" presStyleIdx="7" presStyleCnt="8">
        <dgm:presLayoutVars/>
      </dgm:prSet>
      <dgm:spPr/>
    </dgm:pt>
    <dgm:pt modelId="{EEFBC260-119B-4042-8A4A-1D54260B5894}" type="pres">
      <dgm:prSet presAssocID="{24EEED50-CFBF-4DE1-BCA4-92C41EA60AD6}" presName="nodeText" presStyleLbl="bgAccFollowNode1" presStyleIdx="3" presStyleCnt="4">
        <dgm:presLayoutVars>
          <dgm:bulletEnabled val="1"/>
        </dgm:presLayoutVars>
      </dgm:prSet>
      <dgm:spPr/>
    </dgm:pt>
  </dgm:ptLst>
  <dgm:cxnLst>
    <dgm:cxn modelId="{69E09716-2D24-4E37-9640-733A7B0B6B48}" type="presOf" srcId="{F7A3FBEB-54E2-49AD-935A-DC5761151363}" destId="{A63C68EF-2119-485B-B49E-B463EDF092C6}" srcOrd="0" destOrd="0" presId="urn:microsoft.com/office/officeart/2016/7/layout/BasicLinearProcessNumbered"/>
    <dgm:cxn modelId="{B1E89917-37A4-49EF-8FC0-464C3A04409D}" type="presOf" srcId="{C13F8F73-FADC-44AC-B504-A4C0FBA874C5}" destId="{232C0145-C396-47E6-98C5-DD3584E045B9}" srcOrd="0" destOrd="0" presId="urn:microsoft.com/office/officeart/2016/7/layout/BasicLinearProcessNumbered"/>
    <dgm:cxn modelId="{ED602F18-5EB5-490D-9D3A-4BE6956AF702}" type="presOf" srcId="{1BFF236A-0FC1-42EF-B9E2-6713051FD857}" destId="{E43BA9FF-22D3-4FE9-9C86-32D10F701FB6}" srcOrd="0" destOrd="0" presId="urn:microsoft.com/office/officeart/2016/7/layout/BasicLinearProcessNumbered"/>
    <dgm:cxn modelId="{5A0ABE2E-36A4-4B69-B905-ED94AA6CDCB0}" type="presOf" srcId="{6D639499-C152-4CCA-8924-A6BEDE23790B}" destId="{3CF28570-94D3-480B-8D09-0B33BB4D3DAA}" srcOrd="0" destOrd="0" presId="urn:microsoft.com/office/officeart/2016/7/layout/BasicLinearProcessNumbered"/>
    <dgm:cxn modelId="{20997139-7B4D-4861-B2EE-67B77C1BAE3C}" type="presOf" srcId="{24EEED50-CFBF-4DE1-BCA4-92C41EA60AD6}" destId="{0B5EE930-E17B-4D91-97EA-060D49EC06D9}" srcOrd="0" destOrd="0" presId="urn:microsoft.com/office/officeart/2016/7/layout/BasicLinearProcessNumbered"/>
    <dgm:cxn modelId="{307D296E-C72D-4E85-8012-5EF0A0287FDB}" srcId="{E58C6D18-58CD-4272-9E56-08C425912AEA}" destId="{C13F8F73-FADC-44AC-B504-A4C0FBA874C5}" srcOrd="0" destOrd="0" parTransId="{4B3C5D48-4E26-488C-82BC-547A7DD02D89}" sibTransId="{6D639499-C152-4CCA-8924-A6BEDE23790B}"/>
    <dgm:cxn modelId="{8E5B4D70-6F0E-4EDB-B8EE-F0C8621A6F11}" srcId="{E58C6D18-58CD-4272-9E56-08C425912AEA}" destId="{24EEED50-CFBF-4DE1-BCA4-92C41EA60AD6}" srcOrd="3" destOrd="0" parTransId="{FD3FEE3E-0B95-4622-B074-B1E890F51515}" sibTransId="{B2BEB940-092B-4194-AD9E-8D71B73C9CB9}"/>
    <dgm:cxn modelId="{37634572-E863-4009-A20D-819F7F6B0341}" type="presOf" srcId="{2EDDDAD3-7E99-4C1E-A3E7-BC3C8673309A}" destId="{33922FF4-B83A-460D-9D5F-C7DFE7573929}" srcOrd="0" destOrd="0" presId="urn:microsoft.com/office/officeart/2016/7/layout/BasicLinearProcessNumbered"/>
    <dgm:cxn modelId="{8B7F979E-6236-4ED4-B49A-78BA63534F7D}" srcId="{E58C6D18-58CD-4272-9E56-08C425912AEA}" destId="{1BFF236A-0FC1-42EF-B9E2-6713051FD857}" srcOrd="1" destOrd="0" parTransId="{F294CACA-826A-483D-8B6A-30D53FE79932}" sibTransId="{4BC4BD1A-9685-4A16-B8FC-448D86DEEBA7}"/>
    <dgm:cxn modelId="{D567B19E-6D43-42A2-AEC9-7D864205E535}" type="presOf" srcId="{C13F8F73-FADC-44AC-B504-A4C0FBA874C5}" destId="{0C09A1A7-C608-47A6-9485-CB7AD3623F27}" srcOrd="1" destOrd="0" presId="urn:microsoft.com/office/officeart/2016/7/layout/BasicLinearProcessNumbered"/>
    <dgm:cxn modelId="{8893F9B2-846D-4BA2-BC63-471364C794B4}" type="presOf" srcId="{E58C6D18-58CD-4272-9E56-08C425912AEA}" destId="{3484D24C-5778-4930-81EB-BB174F60B07A}" srcOrd="0" destOrd="0" presId="urn:microsoft.com/office/officeart/2016/7/layout/BasicLinearProcessNumbered"/>
    <dgm:cxn modelId="{2D060EC4-FB47-49FE-A652-DA729112F2F0}" type="presOf" srcId="{4BC4BD1A-9685-4A16-B8FC-448D86DEEBA7}" destId="{64AD78BD-112F-4034-8AD2-6903216884FE}" srcOrd="0" destOrd="0" presId="urn:microsoft.com/office/officeart/2016/7/layout/BasicLinearProcessNumbered"/>
    <dgm:cxn modelId="{9A09BDC5-4EAB-40BF-B86E-9E4E15D02201}" type="presOf" srcId="{24EEED50-CFBF-4DE1-BCA4-92C41EA60AD6}" destId="{EEFBC260-119B-4042-8A4A-1D54260B5894}" srcOrd="1" destOrd="0" presId="urn:microsoft.com/office/officeart/2016/7/layout/BasicLinearProcessNumbered"/>
    <dgm:cxn modelId="{2905BBC6-F3A2-4D75-8852-0162BE9B36BD}" type="presOf" srcId="{2EDDDAD3-7E99-4C1E-A3E7-BC3C8673309A}" destId="{35FF8BE8-696F-43E4-A445-CC4EEB892A1D}" srcOrd="1" destOrd="0" presId="urn:microsoft.com/office/officeart/2016/7/layout/BasicLinearProcessNumbered"/>
    <dgm:cxn modelId="{DC9247E9-E963-45DA-876D-4C19DCFAEB75}" type="presOf" srcId="{1BFF236A-0FC1-42EF-B9E2-6713051FD857}" destId="{1526A9FD-66A3-4256-8480-9BB5EFE1925D}" srcOrd="1" destOrd="0" presId="urn:microsoft.com/office/officeart/2016/7/layout/BasicLinearProcessNumbered"/>
    <dgm:cxn modelId="{EDF59EEF-E9AD-40F2-B288-171052C99001}" srcId="{E58C6D18-58CD-4272-9E56-08C425912AEA}" destId="{2EDDDAD3-7E99-4C1E-A3E7-BC3C8673309A}" srcOrd="2" destOrd="0" parTransId="{C02EF92A-25FB-4FC2-8C77-B039D5EBE65C}" sibTransId="{F7A3FBEB-54E2-49AD-935A-DC5761151363}"/>
    <dgm:cxn modelId="{8315C5F8-51FC-4670-BF4F-F16939F15045}" type="presOf" srcId="{B2BEB940-092B-4194-AD9E-8D71B73C9CB9}" destId="{52BB6EB4-1E79-4190-B8E4-465606740193}" srcOrd="0" destOrd="0" presId="urn:microsoft.com/office/officeart/2016/7/layout/BasicLinearProcessNumbered"/>
    <dgm:cxn modelId="{7D383BD9-9DAE-486D-8622-780E7C20607F}" type="presParOf" srcId="{3484D24C-5778-4930-81EB-BB174F60B07A}" destId="{3F79D3D0-81EB-40C9-953A-A82BD37B6247}" srcOrd="0" destOrd="0" presId="urn:microsoft.com/office/officeart/2016/7/layout/BasicLinearProcessNumbered"/>
    <dgm:cxn modelId="{0596801C-1243-4828-A362-F18490DEE921}" type="presParOf" srcId="{3F79D3D0-81EB-40C9-953A-A82BD37B6247}" destId="{232C0145-C396-47E6-98C5-DD3584E045B9}" srcOrd="0" destOrd="0" presId="urn:microsoft.com/office/officeart/2016/7/layout/BasicLinearProcessNumbered"/>
    <dgm:cxn modelId="{F752F211-00BD-4A66-BF24-3A723E9CA70A}" type="presParOf" srcId="{3F79D3D0-81EB-40C9-953A-A82BD37B6247}" destId="{3CF28570-94D3-480B-8D09-0B33BB4D3DAA}" srcOrd="1" destOrd="0" presId="urn:microsoft.com/office/officeart/2016/7/layout/BasicLinearProcessNumbered"/>
    <dgm:cxn modelId="{E3F63811-D352-4EDF-8F00-AB8CAB229374}" type="presParOf" srcId="{3F79D3D0-81EB-40C9-953A-A82BD37B6247}" destId="{918EB446-4F4D-437E-A7A1-248FB72F28AA}" srcOrd="2" destOrd="0" presId="urn:microsoft.com/office/officeart/2016/7/layout/BasicLinearProcessNumbered"/>
    <dgm:cxn modelId="{16229188-19C9-4D4A-BE86-2A80B6242776}" type="presParOf" srcId="{3F79D3D0-81EB-40C9-953A-A82BD37B6247}" destId="{0C09A1A7-C608-47A6-9485-CB7AD3623F27}" srcOrd="3" destOrd="0" presId="urn:microsoft.com/office/officeart/2016/7/layout/BasicLinearProcessNumbered"/>
    <dgm:cxn modelId="{69E7F721-BF32-4D39-8BC8-452CEE213C80}" type="presParOf" srcId="{3484D24C-5778-4930-81EB-BB174F60B07A}" destId="{15899388-9E64-4C78-A2BB-8F9FB3A91CE9}" srcOrd="1" destOrd="0" presId="urn:microsoft.com/office/officeart/2016/7/layout/BasicLinearProcessNumbered"/>
    <dgm:cxn modelId="{61473CD4-7D1F-4D21-88D2-B69657311C85}" type="presParOf" srcId="{3484D24C-5778-4930-81EB-BB174F60B07A}" destId="{700E4848-4F59-4ED7-8F2B-E705B6B0CB38}" srcOrd="2" destOrd="0" presId="urn:microsoft.com/office/officeart/2016/7/layout/BasicLinearProcessNumbered"/>
    <dgm:cxn modelId="{B8BD4F43-B964-4007-86F0-F50CCFC4608D}" type="presParOf" srcId="{700E4848-4F59-4ED7-8F2B-E705B6B0CB38}" destId="{E43BA9FF-22D3-4FE9-9C86-32D10F701FB6}" srcOrd="0" destOrd="0" presId="urn:microsoft.com/office/officeart/2016/7/layout/BasicLinearProcessNumbered"/>
    <dgm:cxn modelId="{4B2AB5F7-42DC-4A8F-A619-E15157E67258}" type="presParOf" srcId="{700E4848-4F59-4ED7-8F2B-E705B6B0CB38}" destId="{64AD78BD-112F-4034-8AD2-6903216884FE}" srcOrd="1" destOrd="0" presId="urn:microsoft.com/office/officeart/2016/7/layout/BasicLinearProcessNumbered"/>
    <dgm:cxn modelId="{D5B4501F-4A26-4EB4-9DB2-E676EF138D5F}" type="presParOf" srcId="{700E4848-4F59-4ED7-8F2B-E705B6B0CB38}" destId="{B12EBA97-B8AC-45B7-972D-F917C321AB20}" srcOrd="2" destOrd="0" presId="urn:microsoft.com/office/officeart/2016/7/layout/BasicLinearProcessNumbered"/>
    <dgm:cxn modelId="{A52FE38B-B58B-4C90-8188-95A1A855F334}" type="presParOf" srcId="{700E4848-4F59-4ED7-8F2B-E705B6B0CB38}" destId="{1526A9FD-66A3-4256-8480-9BB5EFE1925D}" srcOrd="3" destOrd="0" presId="urn:microsoft.com/office/officeart/2016/7/layout/BasicLinearProcessNumbered"/>
    <dgm:cxn modelId="{42979116-BF06-47E6-A646-D6FAD6192D69}" type="presParOf" srcId="{3484D24C-5778-4930-81EB-BB174F60B07A}" destId="{F1C25F51-4B85-4AAD-8533-B5C83D4AE5AD}" srcOrd="3" destOrd="0" presId="urn:microsoft.com/office/officeart/2016/7/layout/BasicLinearProcessNumbered"/>
    <dgm:cxn modelId="{9E2E4A60-64C0-4814-99BD-821C726DF500}" type="presParOf" srcId="{3484D24C-5778-4930-81EB-BB174F60B07A}" destId="{E5F9A2EB-C56E-4611-9B06-04A9D80EDD36}" srcOrd="4" destOrd="0" presId="urn:microsoft.com/office/officeart/2016/7/layout/BasicLinearProcessNumbered"/>
    <dgm:cxn modelId="{1AAD29C6-F659-45E9-8C05-C8289DD9CB58}" type="presParOf" srcId="{E5F9A2EB-C56E-4611-9B06-04A9D80EDD36}" destId="{33922FF4-B83A-460D-9D5F-C7DFE7573929}" srcOrd="0" destOrd="0" presId="urn:microsoft.com/office/officeart/2016/7/layout/BasicLinearProcessNumbered"/>
    <dgm:cxn modelId="{2D49A7EB-6BF2-4D34-B58F-9862E67163C1}" type="presParOf" srcId="{E5F9A2EB-C56E-4611-9B06-04A9D80EDD36}" destId="{A63C68EF-2119-485B-B49E-B463EDF092C6}" srcOrd="1" destOrd="0" presId="urn:microsoft.com/office/officeart/2016/7/layout/BasicLinearProcessNumbered"/>
    <dgm:cxn modelId="{897AF088-3B1E-4301-B8DA-1FDE91024BEB}" type="presParOf" srcId="{E5F9A2EB-C56E-4611-9B06-04A9D80EDD36}" destId="{BF981731-D415-4FEE-9E87-B992DCBCE521}" srcOrd="2" destOrd="0" presId="urn:microsoft.com/office/officeart/2016/7/layout/BasicLinearProcessNumbered"/>
    <dgm:cxn modelId="{AC0E7A48-3BD4-4A45-B440-969B5DD3453A}" type="presParOf" srcId="{E5F9A2EB-C56E-4611-9B06-04A9D80EDD36}" destId="{35FF8BE8-696F-43E4-A445-CC4EEB892A1D}" srcOrd="3" destOrd="0" presId="urn:microsoft.com/office/officeart/2016/7/layout/BasicLinearProcessNumbered"/>
    <dgm:cxn modelId="{559265B5-FE60-468D-8FC4-5083537417AF}" type="presParOf" srcId="{3484D24C-5778-4930-81EB-BB174F60B07A}" destId="{5CFDA8D8-1E1B-4D8A-994B-625432FF271C}" srcOrd="5" destOrd="0" presId="urn:microsoft.com/office/officeart/2016/7/layout/BasicLinearProcessNumbered"/>
    <dgm:cxn modelId="{182EF339-1283-4A50-9F4F-4E44245DA589}" type="presParOf" srcId="{3484D24C-5778-4930-81EB-BB174F60B07A}" destId="{0353D443-892D-4472-887A-255E8315986D}" srcOrd="6" destOrd="0" presId="urn:microsoft.com/office/officeart/2016/7/layout/BasicLinearProcessNumbered"/>
    <dgm:cxn modelId="{E6F01699-3E3E-4EAC-82FA-8B04EACF32C4}" type="presParOf" srcId="{0353D443-892D-4472-887A-255E8315986D}" destId="{0B5EE930-E17B-4D91-97EA-060D49EC06D9}" srcOrd="0" destOrd="0" presId="urn:microsoft.com/office/officeart/2016/7/layout/BasicLinearProcessNumbered"/>
    <dgm:cxn modelId="{3A1CEA3B-7D46-4F65-BC38-6923914B9C44}" type="presParOf" srcId="{0353D443-892D-4472-887A-255E8315986D}" destId="{52BB6EB4-1E79-4190-B8E4-465606740193}" srcOrd="1" destOrd="0" presId="urn:microsoft.com/office/officeart/2016/7/layout/BasicLinearProcessNumbered"/>
    <dgm:cxn modelId="{2B7CF352-45F5-4B41-AC4F-B1412272C9D6}" type="presParOf" srcId="{0353D443-892D-4472-887A-255E8315986D}" destId="{1E619675-88CE-4309-96E5-350F2999E396}" srcOrd="2" destOrd="0" presId="urn:microsoft.com/office/officeart/2016/7/layout/BasicLinearProcessNumbered"/>
    <dgm:cxn modelId="{1F58D604-D09A-49FD-90A7-FAFF382670E1}" type="presParOf" srcId="{0353D443-892D-4472-887A-255E8315986D}" destId="{EEFBC260-119B-4042-8A4A-1D54260B5894}"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8C6D18-58CD-4272-9E56-08C425912AEA}"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A20EA1AF-D8FF-4A61-89B8-9ABB711E4559}">
      <dgm:prSet custT="1"/>
      <dgm:spPr/>
      <dgm:t>
        <a:bodyPr/>
        <a:lstStyle/>
        <a:p>
          <a:endParaRPr lang="en-US" sz="1800" b="1" dirty="0"/>
        </a:p>
        <a:p>
          <a:r>
            <a:rPr lang="en-US" sz="1800" b="1" dirty="0"/>
            <a:t>Dora Contreras</a:t>
          </a:r>
        </a:p>
        <a:p>
          <a:r>
            <a:rPr lang="en-US" sz="1800" dirty="0"/>
            <a:t>Region Manager Integrated Collaboration Coalition</a:t>
          </a:r>
        </a:p>
      </dgm:t>
    </dgm:pt>
    <dgm:pt modelId="{CC63A18B-A7E7-4E74-B6F6-58EAA7EFA27F}" type="parTrans" cxnId="{93508965-0195-4A16-B462-52B5646F5894}">
      <dgm:prSet/>
      <dgm:spPr/>
      <dgm:t>
        <a:bodyPr/>
        <a:lstStyle/>
        <a:p>
          <a:endParaRPr lang="en-US"/>
        </a:p>
      </dgm:t>
    </dgm:pt>
    <dgm:pt modelId="{DB5A6472-02D5-4E87-9EB6-9A95E574FC11}" type="sibTrans" cxnId="{93508965-0195-4A16-B462-52B5646F5894}">
      <dgm:prSet phldrT="5"/>
      <dgm:spPr/>
      <dgm:t>
        <a:bodyPr/>
        <a:lstStyle/>
        <a:p>
          <a:r>
            <a:rPr lang="en-US"/>
            <a:t>5</a:t>
          </a:r>
        </a:p>
      </dgm:t>
    </dgm:pt>
    <dgm:pt modelId="{EB53E57C-B4BA-4E7A-8D0F-270AD06FE417}">
      <dgm:prSet custT="1"/>
      <dgm:spPr/>
      <dgm:t>
        <a:bodyPr/>
        <a:lstStyle/>
        <a:p>
          <a:endParaRPr lang="en-US" sz="1800" b="1" dirty="0"/>
        </a:p>
        <a:p>
          <a:r>
            <a:rPr lang="en-US" sz="1800" b="1" dirty="0"/>
            <a:t>Patricia </a:t>
          </a:r>
          <a:r>
            <a:rPr lang="en-US" sz="1800" b="1" dirty="0" err="1"/>
            <a:t>Albeno</a:t>
          </a:r>
          <a:endParaRPr lang="en-US" sz="1800" b="1" dirty="0"/>
        </a:p>
        <a:p>
          <a:r>
            <a:rPr lang="en-US" sz="1800" dirty="0"/>
            <a:t>Director of Projects &amp; Outreach, The Arc CA</a:t>
          </a:r>
          <a:endParaRPr lang="en-US" sz="1800" b="1" dirty="0"/>
        </a:p>
      </dgm:t>
    </dgm:pt>
    <dgm:pt modelId="{ABD19C67-8027-4EDD-8993-4BAAEE2C62C7}" type="parTrans" cxnId="{AF702D52-6B8A-4BA9-A20C-72E28B4A90B4}">
      <dgm:prSet/>
      <dgm:spPr/>
      <dgm:t>
        <a:bodyPr/>
        <a:lstStyle/>
        <a:p>
          <a:endParaRPr lang="en-US"/>
        </a:p>
      </dgm:t>
    </dgm:pt>
    <dgm:pt modelId="{276AFB4B-D3AC-4A2D-BB9E-ACDEC8FD806F}" type="sibTrans" cxnId="{AF702D52-6B8A-4BA9-A20C-72E28B4A90B4}">
      <dgm:prSet/>
      <dgm:spPr/>
      <dgm:t>
        <a:bodyPr/>
        <a:lstStyle/>
        <a:p>
          <a:r>
            <a:rPr lang="en-US" dirty="0"/>
            <a:t>6</a:t>
          </a:r>
        </a:p>
      </dgm:t>
    </dgm:pt>
    <dgm:pt modelId="{7849E88F-158F-475D-A5CC-E74C305E82C2}">
      <dgm:prSet custT="1"/>
      <dgm:spPr/>
      <dgm:t>
        <a:bodyPr/>
        <a:lstStyle/>
        <a:p>
          <a:endParaRPr lang="en-US" sz="1800" b="1" dirty="0"/>
        </a:p>
        <a:p>
          <a:r>
            <a:rPr lang="en-US" sz="1800" b="1" dirty="0"/>
            <a:t>Mariza Ochoa</a:t>
          </a:r>
        </a:p>
        <a:p>
          <a:r>
            <a:rPr lang="en-US" sz="1800" dirty="0"/>
            <a:t>Director </a:t>
          </a:r>
          <a:r>
            <a:rPr lang="en-US" sz="1800" dirty="0" err="1"/>
            <a:t>Escucha</a:t>
          </a:r>
          <a:r>
            <a:rPr lang="en-US" sz="1800" dirty="0"/>
            <a:t> Mi </a:t>
          </a:r>
          <a:r>
            <a:rPr lang="en-US" sz="1800" dirty="0" err="1"/>
            <a:t>Voz</a:t>
          </a:r>
          <a:endParaRPr lang="en-US" sz="1800" dirty="0"/>
        </a:p>
        <a:p>
          <a:r>
            <a:rPr lang="en-US" sz="1800" dirty="0"/>
            <a:t> </a:t>
          </a:r>
        </a:p>
      </dgm:t>
    </dgm:pt>
    <dgm:pt modelId="{B534472A-9801-4BB2-AAE0-4AADE220F15A}" type="parTrans" cxnId="{F2186793-771B-4FF4-AA12-06E99A92507F}">
      <dgm:prSet/>
      <dgm:spPr/>
      <dgm:t>
        <a:bodyPr/>
        <a:lstStyle/>
        <a:p>
          <a:endParaRPr lang="en-US"/>
        </a:p>
      </dgm:t>
    </dgm:pt>
    <dgm:pt modelId="{411329F9-57B1-46C7-B7C5-2B65D01EC13B}" type="sibTrans" cxnId="{F2186793-771B-4FF4-AA12-06E99A92507F}">
      <dgm:prSet/>
      <dgm:spPr/>
      <dgm:t>
        <a:bodyPr/>
        <a:lstStyle/>
        <a:p>
          <a:r>
            <a:rPr lang="en-US" dirty="0"/>
            <a:t>7</a:t>
          </a:r>
        </a:p>
      </dgm:t>
    </dgm:pt>
    <dgm:pt modelId="{2273D7FE-5F94-461D-B2B1-A2676D25ADA3}">
      <dgm:prSet custT="1"/>
      <dgm:spPr/>
      <dgm:t>
        <a:bodyPr/>
        <a:lstStyle/>
        <a:p>
          <a:endParaRPr lang="en-US" sz="1800" b="1" dirty="0"/>
        </a:p>
        <a:p>
          <a:r>
            <a:rPr lang="en-US" sz="1800" b="1" dirty="0"/>
            <a:t>Self-Advocacy Council 6</a:t>
          </a:r>
        </a:p>
        <a:p>
          <a:r>
            <a:rPr lang="en-US" sz="1800" dirty="0"/>
            <a:t>TBD </a:t>
          </a:r>
        </a:p>
      </dgm:t>
    </dgm:pt>
    <dgm:pt modelId="{00A45372-7FFA-4A96-B7A9-FF483D4E05DC}" type="parTrans" cxnId="{0818F63A-5E6E-417A-B4FB-45B9A09648C0}">
      <dgm:prSet/>
      <dgm:spPr/>
      <dgm:t>
        <a:bodyPr/>
        <a:lstStyle/>
        <a:p>
          <a:endParaRPr lang="en-US"/>
        </a:p>
      </dgm:t>
    </dgm:pt>
    <dgm:pt modelId="{C8B39D16-0C18-4CB5-AB6D-C14E36D7DD21}" type="sibTrans" cxnId="{0818F63A-5E6E-417A-B4FB-45B9A09648C0}">
      <dgm:prSet/>
      <dgm:spPr/>
      <dgm:t>
        <a:bodyPr/>
        <a:lstStyle/>
        <a:p>
          <a:r>
            <a:rPr lang="en-US" dirty="0"/>
            <a:t>8</a:t>
          </a:r>
        </a:p>
      </dgm:t>
    </dgm:pt>
    <dgm:pt modelId="{3484D24C-5778-4930-81EB-BB174F60B07A}" type="pres">
      <dgm:prSet presAssocID="{E58C6D18-58CD-4272-9E56-08C425912AEA}" presName="Name0" presStyleCnt="0">
        <dgm:presLayoutVars>
          <dgm:animLvl val="lvl"/>
          <dgm:resizeHandles val="exact"/>
        </dgm:presLayoutVars>
      </dgm:prSet>
      <dgm:spPr/>
    </dgm:pt>
    <dgm:pt modelId="{A07FABC5-A494-4B0D-81EC-30658D415589}" type="pres">
      <dgm:prSet presAssocID="{A20EA1AF-D8FF-4A61-89B8-9ABB711E4559}" presName="compositeNode" presStyleCnt="0">
        <dgm:presLayoutVars>
          <dgm:bulletEnabled val="1"/>
        </dgm:presLayoutVars>
      </dgm:prSet>
      <dgm:spPr/>
    </dgm:pt>
    <dgm:pt modelId="{7947BB3B-9F8B-4865-8344-5166CED44A01}" type="pres">
      <dgm:prSet presAssocID="{A20EA1AF-D8FF-4A61-89B8-9ABB711E4559}" presName="bgRect" presStyleLbl="bgAccFollowNode1" presStyleIdx="0" presStyleCnt="4" custScaleX="96799" custScaleY="100000" custLinFactNeighborX="-6129" custLinFactNeighborY="12533"/>
      <dgm:spPr/>
    </dgm:pt>
    <dgm:pt modelId="{2010203B-C398-4226-86A4-83C72C009FE4}" type="pres">
      <dgm:prSet presAssocID="{DB5A6472-02D5-4E87-9EB6-9A95E574FC11}" presName="sibTransNodeCircle" presStyleLbl="alignNode1" presStyleIdx="0" presStyleCnt="8" custLinFactNeighborX="-10394" custLinFactNeighborY="15943">
        <dgm:presLayoutVars>
          <dgm:chMax val="0"/>
          <dgm:bulletEnabled/>
        </dgm:presLayoutVars>
      </dgm:prSet>
      <dgm:spPr/>
    </dgm:pt>
    <dgm:pt modelId="{A42BF9A9-A81C-403E-87B6-ED23BCE0EE2B}" type="pres">
      <dgm:prSet presAssocID="{A20EA1AF-D8FF-4A61-89B8-9ABB711E4559}" presName="bottomLine" presStyleLbl="alignNode1" presStyleIdx="1" presStyleCnt="8" custScaleX="100250" custScaleY="2000000" custLinFactY="-957369444" custLinFactNeighborX="-126" custLinFactNeighborY="-957400000">
        <dgm:presLayoutVars/>
      </dgm:prSet>
      <dgm:spPr/>
    </dgm:pt>
    <dgm:pt modelId="{BCDD27A4-FECC-4CD6-BBA0-C77F6E6FD228}" type="pres">
      <dgm:prSet presAssocID="{A20EA1AF-D8FF-4A61-89B8-9ABB711E4559}" presName="nodeText" presStyleLbl="bgAccFollowNode1" presStyleIdx="0" presStyleCnt="4">
        <dgm:presLayoutVars>
          <dgm:bulletEnabled val="1"/>
        </dgm:presLayoutVars>
      </dgm:prSet>
      <dgm:spPr/>
    </dgm:pt>
    <dgm:pt modelId="{6252BD70-FF0C-45B3-9D79-CBFECCB2E0D1}" type="pres">
      <dgm:prSet presAssocID="{DB5A6472-02D5-4E87-9EB6-9A95E574FC11}" presName="sibTrans" presStyleCnt="0"/>
      <dgm:spPr/>
    </dgm:pt>
    <dgm:pt modelId="{0CC42113-E883-4125-81F7-2289315C2B06}" type="pres">
      <dgm:prSet presAssocID="{EB53E57C-B4BA-4E7A-8D0F-270AD06FE417}" presName="compositeNode" presStyleCnt="0">
        <dgm:presLayoutVars>
          <dgm:bulletEnabled val="1"/>
        </dgm:presLayoutVars>
      </dgm:prSet>
      <dgm:spPr/>
    </dgm:pt>
    <dgm:pt modelId="{27B9BB4C-DD29-4B8C-A0B8-E0A3AE3C89DA}" type="pres">
      <dgm:prSet presAssocID="{EB53E57C-B4BA-4E7A-8D0F-270AD06FE417}" presName="bgRect" presStyleLbl="bgAccFollowNode1" presStyleIdx="1" presStyleCnt="4" custScaleX="98935" custScaleY="100000" custLinFactNeighborX="732" custLinFactNeighborY="12533"/>
      <dgm:spPr/>
    </dgm:pt>
    <dgm:pt modelId="{86141B8E-C7CB-423B-B693-23F5F5FF0E68}" type="pres">
      <dgm:prSet presAssocID="{276AFB4B-D3AC-4A2D-BB9E-ACDEC8FD806F}" presName="sibTransNodeCircle" presStyleLbl="alignNode1" presStyleIdx="2" presStyleCnt="8" custLinFactNeighborX="-2970" custLinFactNeighborY="15943">
        <dgm:presLayoutVars>
          <dgm:chMax val="0"/>
          <dgm:bulletEnabled/>
        </dgm:presLayoutVars>
      </dgm:prSet>
      <dgm:spPr/>
    </dgm:pt>
    <dgm:pt modelId="{95E1594F-7B34-46CB-B3BA-EBE0EF110718}" type="pres">
      <dgm:prSet presAssocID="{EB53E57C-B4BA-4E7A-8D0F-270AD06FE417}" presName="bottomLine" presStyleLbl="alignNode1" presStyleIdx="3" presStyleCnt="8" custLinFactY="-982033333" custLinFactNeighborX="-1151" custLinFactNeighborY="-982100000">
        <dgm:presLayoutVars/>
      </dgm:prSet>
      <dgm:spPr/>
    </dgm:pt>
    <dgm:pt modelId="{5262717D-03F9-4236-82BE-E2F8A423494B}" type="pres">
      <dgm:prSet presAssocID="{EB53E57C-B4BA-4E7A-8D0F-270AD06FE417}" presName="nodeText" presStyleLbl="bgAccFollowNode1" presStyleIdx="1" presStyleCnt="4">
        <dgm:presLayoutVars>
          <dgm:bulletEnabled val="1"/>
        </dgm:presLayoutVars>
      </dgm:prSet>
      <dgm:spPr/>
    </dgm:pt>
    <dgm:pt modelId="{B553CFEB-9D0D-4932-BFEB-10F798BAAD8A}" type="pres">
      <dgm:prSet presAssocID="{276AFB4B-D3AC-4A2D-BB9E-ACDEC8FD806F}" presName="sibTrans" presStyleCnt="0"/>
      <dgm:spPr/>
    </dgm:pt>
    <dgm:pt modelId="{9BBD6125-4CE9-49D1-81B1-91F913484F06}" type="pres">
      <dgm:prSet presAssocID="{7849E88F-158F-475D-A5CC-E74C305E82C2}" presName="compositeNode" presStyleCnt="0">
        <dgm:presLayoutVars>
          <dgm:bulletEnabled val="1"/>
        </dgm:presLayoutVars>
      </dgm:prSet>
      <dgm:spPr/>
    </dgm:pt>
    <dgm:pt modelId="{AFC2FE1D-35F3-45AB-8BD0-173B9525EBE3}" type="pres">
      <dgm:prSet presAssocID="{7849E88F-158F-475D-A5CC-E74C305E82C2}" presName="bgRect" presStyleLbl="bgAccFollowNode1" presStyleIdx="2" presStyleCnt="4" custScaleX="97472" custScaleY="100000" custLinFactNeighborX="1603" custLinFactNeighborY="23606"/>
      <dgm:spPr/>
    </dgm:pt>
    <dgm:pt modelId="{FDC8D03C-9100-4FA1-9AAD-B26CA2C5152B}" type="pres">
      <dgm:prSet presAssocID="{411329F9-57B1-46C7-B7C5-2B65D01EC13B}" presName="sibTransNodeCircle" presStyleLbl="alignNode1" presStyleIdx="4" presStyleCnt="8" custLinFactNeighborX="4322" custLinFactNeighborY="15943">
        <dgm:presLayoutVars>
          <dgm:chMax val="0"/>
          <dgm:bulletEnabled/>
        </dgm:presLayoutVars>
      </dgm:prSet>
      <dgm:spPr/>
    </dgm:pt>
    <dgm:pt modelId="{690A73D1-EFE9-4C33-9CDB-A21139C4B2FF}" type="pres">
      <dgm:prSet presAssocID="{7849E88F-158F-475D-A5CC-E74C305E82C2}" presName="bottomLine" presStyleLbl="alignNode1" presStyleIdx="5" presStyleCnt="8" custLinFactY="-972295833" custLinFactNeighborX="2878" custLinFactNeighborY="-972300000">
        <dgm:presLayoutVars/>
      </dgm:prSet>
      <dgm:spPr/>
    </dgm:pt>
    <dgm:pt modelId="{07004AD3-3A4B-46F0-8B2F-8453987F691E}" type="pres">
      <dgm:prSet presAssocID="{7849E88F-158F-475D-A5CC-E74C305E82C2}" presName="nodeText" presStyleLbl="bgAccFollowNode1" presStyleIdx="2" presStyleCnt="4">
        <dgm:presLayoutVars>
          <dgm:bulletEnabled val="1"/>
        </dgm:presLayoutVars>
      </dgm:prSet>
      <dgm:spPr/>
    </dgm:pt>
    <dgm:pt modelId="{A801964F-58CC-484E-9125-DC17DADDE6E0}" type="pres">
      <dgm:prSet presAssocID="{411329F9-57B1-46C7-B7C5-2B65D01EC13B}" presName="sibTrans" presStyleCnt="0"/>
      <dgm:spPr/>
    </dgm:pt>
    <dgm:pt modelId="{0ED0064E-72CD-4A04-9642-89C5E128ABC2}" type="pres">
      <dgm:prSet presAssocID="{2273D7FE-5F94-461D-B2B1-A2676D25ADA3}" presName="compositeNode" presStyleCnt="0">
        <dgm:presLayoutVars>
          <dgm:bulletEnabled val="1"/>
        </dgm:presLayoutVars>
      </dgm:prSet>
      <dgm:spPr/>
    </dgm:pt>
    <dgm:pt modelId="{A1E195B3-6E57-45BF-8886-B7A51681E443}" type="pres">
      <dgm:prSet presAssocID="{2273D7FE-5F94-461D-B2B1-A2676D25ADA3}" presName="bgRect" presStyleLbl="bgAccFollowNode1" presStyleIdx="3" presStyleCnt="4" custScaleY="100000"/>
      <dgm:spPr/>
    </dgm:pt>
    <dgm:pt modelId="{D49D3C14-44D2-4C23-BED0-9685EE622EB3}" type="pres">
      <dgm:prSet presAssocID="{C8B39D16-0C18-4CB5-AB6D-C14E36D7DD21}" presName="sibTransNodeCircle" presStyleLbl="alignNode1" presStyleIdx="6" presStyleCnt="8" custLinFactNeighborX="7425" custLinFactNeighborY="15943">
        <dgm:presLayoutVars>
          <dgm:chMax val="0"/>
          <dgm:bulletEnabled/>
        </dgm:presLayoutVars>
      </dgm:prSet>
      <dgm:spPr/>
    </dgm:pt>
    <dgm:pt modelId="{E129E250-7804-41CB-A2A0-213E63D0B5EA}" type="pres">
      <dgm:prSet presAssocID="{2273D7FE-5F94-461D-B2B1-A2676D25ADA3}" presName="bottomLine" presStyleLbl="alignNode1" presStyleIdx="7" presStyleCnt="8">
        <dgm:presLayoutVars/>
      </dgm:prSet>
      <dgm:spPr/>
    </dgm:pt>
    <dgm:pt modelId="{99D786A8-CA6B-44A7-A81A-5ADE099C278B}" type="pres">
      <dgm:prSet presAssocID="{2273D7FE-5F94-461D-B2B1-A2676D25ADA3}" presName="nodeText" presStyleLbl="bgAccFollowNode1" presStyleIdx="3" presStyleCnt="4">
        <dgm:presLayoutVars>
          <dgm:bulletEnabled val="1"/>
        </dgm:presLayoutVars>
      </dgm:prSet>
      <dgm:spPr/>
    </dgm:pt>
  </dgm:ptLst>
  <dgm:cxnLst>
    <dgm:cxn modelId="{7B15CB00-64E1-440D-9DBE-FC1C34A332E0}" type="presOf" srcId="{411329F9-57B1-46C7-B7C5-2B65D01EC13B}" destId="{FDC8D03C-9100-4FA1-9AAD-B26CA2C5152B}" srcOrd="0" destOrd="0" presId="urn:microsoft.com/office/officeart/2016/7/layout/BasicLinearProcessNumbered"/>
    <dgm:cxn modelId="{ADBA4D0F-AE07-43C2-BDD5-5D69093231EF}" type="presOf" srcId="{C8B39D16-0C18-4CB5-AB6D-C14E36D7DD21}" destId="{D49D3C14-44D2-4C23-BED0-9685EE622EB3}" srcOrd="0" destOrd="0" presId="urn:microsoft.com/office/officeart/2016/7/layout/BasicLinearProcessNumbered"/>
    <dgm:cxn modelId="{9E5A4F0F-51F6-43B1-930D-51C062F036BB}" type="presOf" srcId="{2273D7FE-5F94-461D-B2B1-A2676D25ADA3}" destId="{A1E195B3-6E57-45BF-8886-B7A51681E443}" srcOrd="0" destOrd="0" presId="urn:microsoft.com/office/officeart/2016/7/layout/BasicLinearProcessNumbered"/>
    <dgm:cxn modelId="{5B1DAC15-D8DA-42EC-84F8-D960AD969E12}" type="presOf" srcId="{DB5A6472-02D5-4E87-9EB6-9A95E574FC11}" destId="{2010203B-C398-4226-86A4-83C72C009FE4}" srcOrd="0" destOrd="0" presId="urn:microsoft.com/office/officeart/2016/7/layout/BasicLinearProcessNumbered"/>
    <dgm:cxn modelId="{89A36A2A-CBAD-4776-9FB5-C9F60CEAA18D}" type="presOf" srcId="{EB53E57C-B4BA-4E7A-8D0F-270AD06FE417}" destId="{5262717D-03F9-4236-82BE-E2F8A423494B}" srcOrd="1" destOrd="0" presId="urn:microsoft.com/office/officeart/2016/7/layout/BasicLinearProcessNumbered"/>
    <dgm:cxn modelId="{0818F63A-5E6E-417A-B4FB-45B9A09648C0}" srcId="{E58C6D18-58CD-4272-9E56-08C425912AEA}" destId="{2273D7FE-5F94-461D-B2B1-A2676D25ADA3}" srcOrd="3" destOrd="0" parTransId="{00A45372-7FFA-4A96-B7A9-FF483D4E05DC}" sibTransId="{C8B39D16-0C18-4CB5-AB6D-C14E36D7DD21}"/>
    <dgm:cxn modelId="{74DFEA41-9ECC-42E4-A5AC-A46CED467C09}" type="presOf" srcId="{EB53E57C-B4BA-4E7A-8D0F-270AD06FE417}" destId="{27B9BB4C-DD29-4B8C-A0B8-E0A3AE3C89DA}" srcOrd="0" destOrd="0" presId="urn:microsoft.com/office/officeart/2016/7/layout/BasicLinearProcessNumbered"/>
    <dgm:cxn modelId="{93508965-0195-4A16-B462-52B5646F5894}" srcId="{E58C6D18-58CD-4272-9E56-08C425912AEA}" destId="{A20EA1AF-D8FF-4A61-89B8-9ABB711E4559}" srcOrd="0" destOrd="0" parTransId="{CC63A18B-A7E7-4E74-B6F6-58EAA7EFA27F}" sibTransId="{DB5A6472-02D5-4E87-9EB6-9A95E574FC11}"/>
    <dgm:cxn modelId="{37169C69-F47C-4B0F-AE53-72BD5DEE299E}" type="presOf" srcId="{7849E88F-158F-475D-A5CC-E74C305E82C2}" destId="{AFC2FE1D-35F3-45AB-8BD0-173B9525EBE3}" srcOrd="0" destOrd="0" presId="urn:microsoft.com/office/officeart/2016/7/layout/BasicLinearProcessNumbered"/>
    <dgm:cxn modelId="{2351E250-763E-403F-A78F-CEE3A444E4DC}" type="presOf" srcId="{276AFB4B-D3AC-4A2D-BB9E-ACDEC8FD806F}" destId="{86141B8E-C7CB-423B-B693-23F5F5FF0E68}" srcOrd="0" destOrd="0" presId="urn:microsoft.com/office/officeart/2016/7/layout/BasicLinearProcessNumbered"/>
    <dgm:cxn modelId="{AF702D52-6B8A-4BA9-A20C-72E28B4A90B4}" srcId="{E58C6D18-58CD-4272-9E56-08C425912AEA}" destId="{EB53E57C-B4BA-4E7A-8D0F-270AD06FE417}" srcOrd="1" destOrd="0" parTransId="{ABD19C67-8027-4EDD-8993-4BAAEE2C62C7}" sibTransId="{276AFB4B-D3AC-4A2D-BB9E-ACDEC8FD806F}"/>
    <dgm:cxn modelId="{CF28175A-3862-4FBA-9C98-99C4EC817BF3}" type="presOf" srcId="{A20EA1AF-D8FF-4A61-89B8-9ABB711E4559}" destId="{BCDD27A4-FECC-4CD6-BBA0-C77F6E6FD228}" srcOrd="1" destOrd="0" presId="urn:microsoft.com/office/officeart/2016/7/layout/BasicLinearProcessNumbered"/>
    <dgm:cxn modelId="{53DC3C5A-4365-45A1-B3FB-5DB30BD53E33}" type="presOf" srcId="{7849E88F-158F-475D-A5CC-E74C305E82C2}" destId="{07004AD3-3A4B-46F0-8B2F-8453987F691E}" srcOrd="1" destOrd="0" presId="urn:microsoft.com/office/officeart/2016/7/layout/BasicLinearProcessNumbered"/>
    <dgm:cxn modelId="{F2186793-771B-4FF4-AA12-06E99A92507F}" srcId="{E58C6D18-58CD-4272-9E56-08C425912AEA}" destId="{7849E88F-158F-475D-A5CC-E74C305E82C2}" srcOrd="2" destOrd="0" parTransId="{B534472A-9801-4BB2-AAE0-4AADE220F15A}" sibTransId="{411329F9-57B1-46C7-B7C5-2B65D01EC13B}"/>
    <dgm:cxn modelId="{19D27CA0-C6BD-409B-8104-1E1CF76C2E44}" type="presOf" srcId="{A20EA1AF-D8FF-4A61-89B8-9ABB711E4559}" destId="{7947BB3B-9F8B-4865-8344-5166CED44A01}" srcOrd="0" destOrd="0" presId="urn:microsoft.com/office/officeart/2016/7/layout/BasicLinearProcessNumbered"/>
    <dgm:cxn modelId="{8893F9B2-846D-4BA2-BC63-471364C794B4}" type="presOf" srcId="{E58C6D18-58CD-4272-9E56-08C425912AEA}" destId="{3484D24C-5778-4930-81EB-BB174F60B07A}" srcOrd="0" destOrd="0" presId="urn:microsoft.com/office/officeart/2016/7/layout/BasicLinearProcessNumbered"/>
    <dgm:cxn modelId="{FAA53CC5-6BC8-42B9-B50B-63F49981CE2F}" type="presOf" srcId="{2273D7FE-5F94-461D-B2B1-A2676D25ADA3}" destId="{99D786A8-CA6B-44A7-A81A-5ADE099C278B}" srcOrd="1" destOrd="0" presId="urn:microsoft.com/office/officeart/2016/7/layout/BasicLinearProcessNumbered"/>
    <dgm:cxn modelId="{ED0A3C92-1248-4644-9018-B9009A2FB850}" type="presParOf" srcId="{3484D24C-5778-4930-81EB-BB174F60B07A}" destId="{A07FABC5-A494-4B0D-81EC-30658D415589}" srcOrd="0" destOrd="0" presId="urn:microsoft.com/office/officeart/2016/7/layout/BasicLinearProcessNumbered"/>
    <dgm:cxn modelId="{6C1545F9-68B2-490D-905E-70DC4BF341F0}" type="presParOf" srcId="{A07FABC5-A494-4B0D-81EC-30658D415589}" destId="{7947BB3B-9F8B-4865-8344-5166CED44A01}" srcOrd="0" destOrd="0" presId="urn:microsoft.com/office/officeart/2016/7/layout/BasicLinearProcessNumbered"/>
    <dgm:cxn modelId="{BE4BF395-CEC4-48F3-B086-680CE4A400A0}" type="presParOf" srcId="{A07FABC5-A494-4B0D-81EC-30658D415589}" destId="{2010203B-C398-4226-86A4-83C72C009FE4}" srcOrd="1" destOrd="0" presId="urn:microsoft.com/office/officeart/2016/7/layout/BasicLinearProcessNumbered"/>
    <dgm:cxn modelId="{37A5E029-28DF-4588-8F04-7D7410C24335}" type="presParOf" srcId="{A07FABC5-A494-4B0D-81EC-30658D415589}" destId="{A42BF9A9-A81C-403E-87B6-ED23BCE0EE2B}" srcOrd="2" destOrd="0" presId="urn:microsoft.com/office/officeart/2016/7/layout/BasicLinearProcessNumbered"/>
    <dgm:cxn modelId="{F2C52F94-93F5-4DE7-BA76-5EBEFF12FF06}" type="presParOf" srcId="{A07FABC5-A494-4B0D-81EC-30658D415589}" destId="{BCDD27A4-FECC-4CD6-BBA0-C77F6E6FD228}" srcOrd="3" destOrd="0" presId="urn:microsoft.com/office/officeart/2016/7/layout/BasicLinearProcessNumbered"/>
    <dgm:cxn modelId="{B4093566-647C-4064-8C65-7CE36DBDD0B8}" type="presParOf" srcId="{3484D24C-5778-4930-81EB-BB174F60B07A}" destId="{6252BD70-FF0C-45B3-9D79-CBFECCB2E0D1}" srcOrd="1" destOrd="0" presId="urn:microsoft.com/office/officeart/2016/7/layout/BasicLinearProcessNumbered"/>
    <dgm:cxn modelId="{E0D36683-F3B3-4D28-BC0F-AA7750AEECA2}" type="presParOf" srcId="{3484D24C-5778-4930-81EB-BB174F60B07A}" destId="{0CC42113-E883-4125-81F7-2289315C2B06}" srcOrd="2" destOrd="0" presId="urn:microsoft.com/office/officeart/2016/7/layout/BasicLinearProcessNumbered"/>
    <dgm:cxn modelId="{A0854817-8300-4DAB-926E-2E1FB0531870}" type="presParOf" srcId="{0CC42113-E883-4125-81F7-2289315C2B06}" destId="{27B9BB4C-DD29-4B8C-A0B8-E0A3AE3C89DA}" srcOrd="0" destOrd="0" presId="urn:microsoft.com/office/officeart/2016/7/layout/BasicLinearProcessNumbered"/>
    <dgm:cxn modelId="{0721A6B9-FC8B-4BF6-85E5-68388F6A6DA1}" type="presParOf" srcId="{0CC42113-E883-4125-81F7-2289315C2B06}" destId="{86141B8E-C7CB-423B-B693-23F5F5FF0E68}" srcOrd="1" destOrd="0" presId="urn:microsoft.com/office/officeart/2016/7/layout/BasicLinearProcessNumbered"/>
    <dgm:cxn modelId="{7DEB4637-184D-4947-ABAC-6B24F1D7A83E}" type="presParOf" srcId="{0CC42113-E883-4125-81F7-2289315C2B06}" destId="{95E1594F-7B34-46CB-B3BA-EBE0EF110718}" srcOrd="2" destOrd="0" presId="urn:microsoft.com/office/officeart/2016/7/layout/BasicLinearProcessNumbered"/>
    <dgm:cxn modelId="{759277CA-C4A2-491C-A257-C0E68D2EA106}" type="presParOf" srcId="{0CC42113-E883-4125-81F7-2289315C2B06}" destId="{5262717D-03F9-4236-82BE-E2F8A423494B}" srcOrd="3" destOrd="0" presId="urn:microsoft.com/office/officeart/2016/7/layout/BasicLinearProcessNumbered"/>
    <dgm:cxn modelId="{D6916769-4835-4709-87D5-203FAD7773A7}" type="presParOf" srcId="{3484D24C-5778-4930-81EB-BB174F60B07A}" destId="{B553CFEB-9D0D-4932-BFEB-10F798BAAD8A}" srcOrd="3" destOrd="0" presId="urn:microsoft.com/office/officeart/2016/7/layout/BasicLinearProcessNumbered"/>
    <dgm:cxn modelId="{A834767E-D063-4FE3-9024-B7BD1618E966}" type="presParOf" srcId="{3484D24C-5778-4930-81EB-BB174F60B07A}" destId="{9BBD6125-4CE9-49D1-81B1-91F913484F06}" srcOrd="4" destOrd="0" presId="urn:microsoft.com/office/officeart/2016/7/layout/BasicLinearProcessNumbered"/>
    <dgm:cxn modelId="{5CFC2E30-065A-4C00-A9FF-089440A6D1A4}" type="presParOf" srcId="{9BBD6125-4CE9-49D1-81B1-91F913484F06}" destId="{AFC2FE1D-35F3-45AB-8BD0-173B9525EBE3}" srcOrd="0" destOrd="0" presId="urn:microsoft.com/office/officeart/2016/7/layout/BasicLinearProcessNumbered"/>
    <dgm:cxn modelId="{BC51901B-1C9E-4033-9718-CC85602BC4EE}" type="presParOf" srcId="{9BBD6125-4CE9-49D1-81B1-91F913484F06}" destId="{FDC8D03C-9100-4FA1-9AAD-B26CA2C5152B}" srcOrd="1" destOrd="0" presId="urn:microsoft.com/office/officeart/2016/7/layout/BasicLinearProcessNumbered"/>
    <dgm:cxn modelId="{76A8352E-20D0-42B9-8DCF-4671D238F0B7}" type="presParOf" srcId="{9BBD6125-4CE9-49D1-81B1-91F913484F06}" destId="{690A73D1-EFE9-4C33-9CDB-A21139C4B2FF}" srcOrd="2" destOrd="0" presId="urn:microsoft.com/office/officeart/2016/7/layout/BasicLinearProcessNumbered"/>
    <dgm:cxn modelId="{1FB91658-F14A-4BF3-9578-101F3832F0D7}" type="presParOf" srcId="{9BBD6125-4CE9-49D1-81B1-91F913484F06}" destId="{07004AD3-3A4B-46F0-8B2F-8453987F691E}" srcOrd="3" destOrd="0" presId="urn:microsoft.com/office/officeart/2016/7/layout/BasicLinearProcessNumbered"/>
    <dgm:cxn modelId="{7E953CCB-BE59-44D6-8036-A2A4BADC815B}" type="presParOf" srcId="{3484D24C-5778-4930-81EB-BB174F60B07A}" destId="{A801964F-58CC-484E-9125-DC17DADDE6E0}" srcOrd="5" destOrd="0" presId="urn:microsoft.com/office/officeart/2016/7/layout/BasicLinearProcessNumbered"/>
    <dgm:cxn modelId="{A5C7203B-7FD4-4C1A-B540-37D7D5F0EE30}" type="presParOf" srcId="{3484D24C-5778-4930-81EB-BB174F60B07A}" destId="{0ED0064E-72CD-4A04-9642-89C5E128ABC2}" srcOrd="6" destOrd="0" presId="urn:microsoft.com/office/officeart/2016/7/layout/BasicLinearProcessNumbered"/>
    <dgm:cxn modelId="{69167D9F-E005-4B11-AE0E-6335299464AF}" type="presParOf" srcId="{0ED0064E-72CD-4A04-9642-89C5E128ABC2}" destId="{A1E195B3-6E57-45BF-8886-B7A51681E443}" srcOrd="0" destOrd="0" presId="urn:microsoft.com/office/officeart/2016/7/layout/BasicLinearProcessNumbered"/>
    <dgm:cxn modelId="{0ADED215-2603-4374-8C99-44280022870F}" type="presParOf" srcId="{0ED0064E-72CD-4A04-9642-89C5E128ABC2}" destId="{D49D3C14-44D2-4C23-BED0-9685EE622EB3}" srcOrd="1" destOrd="0" presId="urn:microsoft.com/office/officeart/2016/7/layout/BasicLinearProcessNumbered"/>
    <dgm:cxn modelId="{86B6766E-2C8F-44C5-A3E7-506ABDCAD17A}" type="presParOf" srcId="{0ED0064E-72CD-4A04-9642-89C5E128ABC2}" destId="{E129E250-7804-41CB-A2A0-213E63D0B5EA}" srcOrd="2" destOrd="0" presId="urn:microsoft.com/office/officeart/2016/7/layout/BasicLinearProcessNumbered"/>
    <dgm:cxn modelId="{1CF91CD1-BC4B-4E68-9B01-CEA9A19E1B52}" type="presParOf" srcId="{0ED0064E-72CD-4A04-9642-89C5E128ABC2}" destId="{99D786A8-CA6B-44A7-A81A-5ADE099C278B}" srcOrd="3" destOrd="0" presId="urn:microsoft.com/office/officeart/2016/7/layout/BasicLinearProcessNumbered"/>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8C6D18-58CD-4272-9E56-08C425912AE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C13F8F73-FADC-44AC-B504-A4C0FBA874C5}">
      <dgm:prSet/>
      <dgm:spPr/>
      <dgm:t>
        <a:bodyPr/>
        <a:lstStyle/>
        <a:p>
          <a:r>
            <a:rPr lang="en-US"/>
            <a:t>Content Experts</a:t>
          </a:r>
        </a:p>
      </dgm:t>
    </dgm:pt>
    <dgm:pt modelId="{4B3C5D48-4E26-488C-82BC-547A7DD02D89}" type="parTrans" cxnId="{307D296E-C72D-4E85-8012-5EF0A0287FDB}">
      <dgm:prSet/>
      <dgm:spPr/>
      <dgm:t>
        <a:bodyPr/>
        <a:lstStyle/>
        <a:p>
          <a:endParaRPr lang="en-US"/>
        </a:p>
      </dgm:t>
    </dgm:pt>
    <dgm:pt modelId="{6D639499-C152-4CCA-8924-A6BEDE23790B}" type="sibTrans" cxnId="{307D296E-C72D-4E85-8012-5EF0A0287FDB}">
      <dgm:prSet/>
      <dgm:spPr/>
      <dgm:t>
        <a:bodyPr/>
        <a:lstStyle/>
        <a:p>
          <a:endParaRPr lang="en-US"/>
        </a:p>
      </dgm:t>
    </dgm:pt>
    <dgm:pt modelId="{1BFF236A-0FC1-42EF-B9E2-6713051FD857}">
      <dgm:prSet/>
      <dgm:spPr/>
      <dgm:t>
        <a:bodyPr/>
        <a:lstStyle/>
        <a:p>
          <a:r>
            <a:rPr lang="en-US"/>
            <a:t>Connected Professionals</a:t>
          </a:r>
        </a:p>
      </dgm:t>
    </dgm:pt>
    <dgm:pt modelId="{F294CACA-826A-483D-8B6A-30D53FE79932}" type="parTrans" cxnId="{8B7F979E-6236-4ED4-B49A-78BA63534F7D}">
      <dgm:prSet/>
      <dgm:spPr/>
      <dgm:t>
        <a:bodyPr/>
        <a:lstStyle/>
        <a:p>
          <a:endParaRPr lang="en-US"/>
        </a:p>
      </dgm:t>
    </dgm:pt>
    <dgm:pt modelId="{4BC4BD1A-9685-4A16-B8FC-448D86DEEBA7}" type="sibTrans" cxnId="{8B7F979E-6236-4ED4-B49A-78BA63534F7D}">
      <dgm:prSet/>
      <dgm:spPr/>
      <dgm:t>
        <a:bodyPr/>
        <a:lstStyle/>
        <a:p>
          <a:endParaRPr lang="en-US"/>
        </a:p>
      </dgm:t>
    </dgm:pt>
    <dgm:pt modelId="{2EDDDAD3-7E99-4C1E-A3E7-BC3C8673309A}">
      <dgm:prSet/>
      <dgm:spPr/>
      <dgm:t>
        <a:bodyPr/>
        <a:lstStyle/>
        <a:p>
          <a:r>
            <a:rPr lang="en-US"/>
            <a:t>Community Leaders</a:t>
          </a:r>
        </a:p>
      </dgm:t>
    </dgm:pt>
    <dgm:pt modelId="{C02EF92A-25FB-4FC2-8C77-B039D5EBE65C}" type="parTrans" cxnId="{EDF59EEF-E9AD-40F2-B288-171052C99001}">
      <dgm:prSet/>
      <dgm:spPr/>
      <dgm:t>
        <a:bodyPr/>
        <a:lstStyle/>
        <a:p>
          <a:endParaRPr lang="en-US"/>
        </a:p>
      </dgm:t>
    </dgm:pt>
    <dgm:pt modelId="{F7A3FBEB-54E2-49AD-935A-DC5761151363}" type="sibTrans" cxnId="{EDF59EEF-E9AD-40F2-B288-171052C99001}">
      <dgm:prSet/>
      <dgm:spPr/>
      <dgm:t>
        <a:bodyPr/>
        <a:lstStyle/>
        <a:p>
          <a:endParaRPr lang="en-US"/>
        </a:p>
      </dgm:t>
    </dgm:pt>
    <dgm:pt modelId="{24EEED50-CFBF-4DE1-BCA4-92C41EA60AD6}">
      <dgm:prSet/>
      <dgm:spPr/>
      <dgm:t>
        <a:bodyPr/>
        <a:lstStyle/>
        <a:p>
          <a:r>
            <a:rPr lang="en-US"/>
            <a:t>Event Volunteers</a:t>
          </a:r>
        </a:p>
      </dgm:t>
    </dgm:pt>
    <dgm:pt modelId="{FD3FEE3E-0B95-4622-B074-B1E890F51515}" type="parTrans" cxnId="{8E5B4D70-6F0E-4EDB-B8EE-F0C8621A6F11}">
      <dgm:prSet/>
      <dgm:spPr/>
      <dgm:t>
        <a:bodyPr/>
        <a:lstStyle/>
        <a:p>
          <a:endParaRPr lang="en-US"/>
        </a:p>
      </dgm:t>
    </dgm:pt>
    <dgm:pt modelId="{B2BEB940-092B-4194-AD9E-8D71B73C9CB9}" type="sibTrans" cxnId="{8E5B4D70-6F0E-4EDB-B8EE-F0C8621A6F11}">
      <dgm:prSet/>
      <dgm:spPr/>
      <dgm:t>
        <a:bodyPr/>
        <a:lstStyle/>
        <a:p>
          <a:endParaRPr lang="en-US"/>
        </a:p>
      </dgm:t>
    </dgm:pt>
    <dgm:pt modelId="{A20EA1AF-D8FF-4A61-89B8-9ABB711E4559}">
      <dgm:prSet/>
      <dgm:spPr/>
      <dgm:t>
        <a:bodyPr/>
        <a:lstStyle/>
        <a:p>
          <a:r>
            <a:rPr lang="en-US"/>
            <a:t>Applicant Evaluators</a:t>
          </a:r>
        </a:p>
      </dgm:t>
    </dgm:pt>
    <dgm:pt modelId="{CC63A18B-A7E7-4E74-B6F6-58EAA7EFA27F}" type="parTrans" cxnId="{93508965-0195-4A16-B462-52B5646F5894}">
      <dgm:prSet/>
      <dgm:spPr/>
      <dgm:t>
        <a:bodyPr/>
        <a:lstStyle/>
        <a:p>
          <a:endParaRPr lang="en-US"/>
        </a:p>
      </dgm:t>
    </dgm:pt>
    <dgm:pt modelId="{DB5A6472-02D5-4E87-9EB6-9A95E574FC11}" type="sibTrans" cxnId="{93508965-0195-4A16-B462-52B5646F5894}">
      <dgm:prSet/>
      <dgm:spPr/>
      <dgm:t>
        <a:bodyPr/>
        <a:lstStyle/>
        <a:p>
          <a:endParaRPr lang="en-US"/>
        </a:p>
      </dgm:t>
    </dgm:pt>
    <dgm:pt modelId="{B827C2BE-1834-4F45-97C4-36B1EB814217}" type="pres">
      <dgm:prSet presAssocID="{E58C6D18-58CD-4272-9E56-08C425912AEA}" presName="diagram" presStyleCnt="0">
        <dgm:presLayoutVars>
          <dgm:dir/>
          <dgm:resizeHandles val="exact"/>
        </dgm:presLayoutVars>
      </dgm:prSet>
      <dgm:spPr/>
    </dgm:pt>
    <dgm:pt modelId="{6E6E6E91-1C8D-40CD-92F1-C57BDB0ACBB1}" type="pres">
      <dgm:prSet presAssocID="{C13F8F73-FADC-44AC-B504-A4C0FBA874C5}" presName="node" presStyleLbl="node1" presStyleIdx="0" presStyleCnt="5">
        <dgm:presLayoutVars>
          <dgm:bulletEnabled val="1"/>
        </dgm:presLayoutVars>
      </dgm:prSet>
      <dgm:spPr/>
    </dgm:pt>
    <dgm:pt modelId="{AC67FDC6-B334-4293-97EA-A56DA069ED24}" type="pres">
      <dgm:prSet presAssocID="{6D639499-C152-4CCA-8924-A6BEDE23790B}" presName="sibTrans" presStyleCnt="0"/>
      <dgm:spPr/>
    </dgm:pt>
    <dgm:pt modelId="{71FC38D4-4C80-41BF-A356-934D8203A754}" type="pres">
      <dgm:prSet presAssocID="{1BFF236A-0FC1-42EF-B9E2-6713051FD857}" presName="node" presStyleLbl="node1" presStyleIdx="1" presStyleCnt="5">
        <dgm:presLayoutVars>
          <dgm:bulletEnabled val="1"/>
        </dgm:presLayoutVars>
      </dgm:prSet>
      <dgm:spPr/>
    </dgm:pt>
    <dgm:pt modelId="{A0A74ECF-30F9-469C-8E1A-DBDA4A01FA0B}" type="pres">
      <dgm:prSet presAssocID="{4BC4BD1A-9685-4A16-B8FC-448D86DEEBA7}" presName="sibTrans" presStyleCnt="0"/>
      <dgm:spPr/>
    </dgm:pt>
    <dgm:pt modelId="{3E1A092F-C12D-4C8E-B3BC-7B27A7EB4CC9}" type="pres">
      <dgm:prSet presAssocID="{2EDDDAD3-7E99-4C1E-A3E7-BC3C8673309A}" presName="node" presStyleLbl="node1" presStyleIdx="2" presStyleCnt="5">
        <dgm:presLayoutVars>
          <dgm:bulletEnabled val="1"/>
        </dgm:presLayoutVars>
      </dgm:prSet>
      <dgm:spPr/>
    </dgm:pt>
    <dgm:pt modelId="{5D2551AC-F876-4D4B-B25C-13FAAD5C333E}" type="pres">
      <dgm:prSet presAssocID="{F7A3FBEB-54E2-49AD-935A-DC5761151363}" presName="sibTrans" presStyleCnt="0"/>
      <dgm:spPr/>
    </dgm:pt>
    <dgm:pt modelId="{2E034DB1-1469-4EB6-95E0-C8B746174EF8}" type="pres">
      <dgm:prSet presAssocID="{24EEED50-CFBF-4DE1-BCA4-92C41EA60AD6}" presName="node" presStyleLbl="node1" presStyleIdx="3" presStyleCnt="5">
        <dgm:presLayoutVars>
          <dgm:bulletEnabled val="1"/>
        </dgm:presLayoutVars>
      </dgm:prSet>
      <dgm:spPr/>
    </dgm:pt>
    <dgm:pt modelId="{BFB2C864-9681-4760-BF4C-8CE763C79000}" type="pres">
      <dgm:prSet presAssocID="{B2BEB940-092B-4194-AD9E-8D71B73C9CB9}" presName="sibTrans" presStyleCnt="0"/>
      <dgm:spPr/>
    </dgm:pt>
    <dgm:pt modelId="{1F6EE2D8-07A1-43A0-AB48-C8F9561F1209}" type="pres">
      <dgm:prSet presAssocID="{A20EA1AF-D8FF-4A61-89B8-9ABB711E4559}" presName="node" presStyleLbl="node1" presStyleIdx="4" presStyleCnt="5">
        <dgm:presLayoutVars>
          <dgm:bulletEnabled val="1"/>
        </dgm:presLayoutVars>
      </dgm:prSet>
      <dgm:spPr/>
    </dgm:pt>
  </dgm:ptLst>
  <dgm:cxnLst>
    <dgm:cxn modelId="{093DDC38-0FD1-4548-91F1-FCB491E60774}" type="presOf" srcId="{C13F8F73-FADC-44AC-B504-A4C0FBA874C5}" destId="{6E6E6E91-1C8D-40CD-92F1-C57BDB0ACBB1}" srcOrd="0" destOrd="0" presId="urn:microsoft.com/office/officeart/2005/8/layout/default"/>
    <dgm:cxn modelId="{93508965-0195-4A16-B462-52B5646F5894}" srcId="{E58C6D18-58CD-4272-9E56-08C425912AEA}" destId="{A20EA1AF-D8FF-4A61-89B8-9ABB711E4559}" srcOrd="4" destOrd="0" parTransId="{CC63A18B-A7E7-4E74-B6F6-58EAA7EFA27F}" sibTransId="{DB5A6472-02D5-4E87-9EB6-9A95E574FC11}"/>
    <dgm:cxn modelId="{307D296E-C72D-4E85-8012-5EF0A0287FDB}" srcId="{E58C6D18-58CD-4272-9E56-08C425912AEA}" destId="{C13F8F73-FADC-44AC-B504-A4C0FBA874C5}" srcOrd="0" destOrd="0" parTransId="{4B3C5D48-4E26-488C-82BC-547A7DD02D89}" sibTransId="{6D639499-C152-4CCA-8924-A6BEDE23790B}"/>
    <dgm:cxn modelId="{8E5B4D70-6F0E-4EDB-B8EE-F0C8621A6F11}" srcId="{E58C6D18-58CD-4272-9E56-08C425912AEA}" destId="{24EEED50-CFBF-4DE1-BCA4-92C41EA60AD6}" srcOrd="3" destOrd="0" parTransId="{FD3FEE3E-0B95-4622-B074-B1E890F51515}" sibTransId="{B2BEB940-092B-4194-AD9E-8D71B73C9CB9}"/>
    <dgm:cxn modelId="{8B7F979E-6236-4ED4-B49A-78BA63534F7D}" srcId="{E58C6D18-58CD-4272-9E56-08C425912AEA}" destId="{1BFF236A-0FC1-42EF-B9E2-6713051FD857}" srcOrd="1" destOrd="0" parTransId="{F294CACA-826A-483D-8B6A-30D53FE79932}" sibTransId="{4BC4BD1A-9685-4A16-B8FC-448D86DEEBA7}"/>
    <dgm:cxn modelId="{6DBCBAB8-A457-411E-AD12-1D26EB48B88D}" type="presOf" srcId="{E58C6D18-58CD-4272-9E56-08C425912AEA}" destId="{B827C2BE-1834-4F45-97C4-36B1EB814217}" srcOrd="0" destOrd="0" presId="urn:microsoft.com/office/officeart/2005/8/layout/default"/>
    <dgm:cxn modelId="{54BE42D0-3F1D-43F4-B0FD-8427A68A3DFB}" type="presOf" srcId="{2EDDDAD3-7E99-4C1E-A3E7-BC3C8673309A}" destId="{3E1A092F-C12D-4C8E-B3BC-7B27A7EB4CC9}" srcOrd="0" destOrd="0" presId="urn:microsoft.com/office/officeart/2005/8/layout/default"/>
    <dgm:cxn modelId="{D2755ED1-6612-4C51-92E2-9542F830644C}" type="presOf" srcId="{24EEED50-CFBF-4DE1-BCA4-92C41EA60AD6}" destId="{2E034DB1-1469-4EB6-95E0-C8B746174EF8}" srcOrd="0" destOrd="0" presId="urn:microsoft.com/office/officeart/2005/8/layout/default"/>
    <dgm:cxn modelId="{EDF59EEF-E9AD-40F2-B288-171052C99001}" srcId="{E58C6D18-58CD-4272-9E56-08C425912AEA}" destId="{2EDDDAD3-7E99-4C1E-A3E7-BC3C8673309A}" srcOrd="2" destOrd="0" parTransId="{C02EF92A-25FB-4FC2-8C77-B039D5EBE65C}" sibTransId="{F7A3FBEB-54E2-49AD-935A-DC5761151363}"/>
    <dgm:cxn modelId="{D5E03FF0-8F8B-4F60-9ECF-5959AEE320A9}" type="presOf" srcId="{1BFF236A-0FC1-42EF-B9E2-6713051FD857}" destId="{71FC38D4-4C80-41BF-A356-934D8203A754}" srcOrd="0" destOrd="0" presId="urn:microsoft.com/office/officeart/2005/8/layout/default"/>
    <dgm:cxn modelId="{699574FF-D2B0-4118-99FA-269736919593}" type="presOf" srcId="{A20EA1AF-D8FF-4A61-89B8-9ABB711E4559}" destId="{1F6EE2D8-07A1-43A0-AB48-C8F9561F1209}" srcOrd="0" destOrd="0" presId="urn:microsoft.com/office/officeart/2005/8/layout/default"/>
    <dgm:cxn modelId="{E081464E-9727-485B-9BFD-EE3574DAE30B}" type="presParOf" srcId="{B827C2BE-1834-4F45-97C4-36B1EB814217}" destId="{6E6E6E91-1C8D-40CD-92F1-C57BDB0ACBB1}" srcOrd="0" destOrd="0" presId="urn:microsoft.com/office/officeart/2005/8/layout/default"/>
    <dgm:cxn modelId="{B13AFA17-4D20-4A02-AB1E-9166ADD76FDB}" type="presParOf" srcId="{B827C2BE-1834-4F45-97C4-36B1EB814217}" destId="{AC67FDC6-B334-4293-97EA-A56DA069ED24}" srcOrd="1" destOrd="0" presId="urn:microsoft.com/office/officeart/2005/8/layout/default"/>
    <dgm:cxn modelId="{D323B5D6-DC31-432C-9FA7-59C5C1D9EB82}" type="presParOf" srcId="{B827C2BE-1834-4F45-97C4-36B1EB814217}" destId="{71FC38D4-4C80-41BF-A356-934D8203A754}" srcOrd="2" destOrd="0" presId="urn:microsoft.com/office/officeart/2005/8/layout/default"/>
    <dgm:cxn modelId="{FFFEFA66-57DF-4C34-9E6B-DA86C5F16219}" type="presParOf" srcId="{B827C2BE-1834-4F45-97C4-36B1EB814217}" destId="{A0A74ECF-30F9-469C-8E1A-DBDA4A01FA0B}" srcOrd="3" destOrd="0" presId="urn:microsoft.com/office/officeart/2005/8/layout/default"/>
    <dgm:cxn modelId="{C43A60BB-11FF-43C5-8C40-28281D89AEE8}" type="presParOf" srcId="{B827C2BE-1834-4F45-97C4-36B1EB814217}" destId="{3E1A092F-C12D-4C8E-B3BC-7B27A7EB4CC9}" srcOrd="4" destOrd="0" presId="urn:microsoft.com/office/officeart/2005/8/layout/default"/>
    <dgm:cxn modelId="{63833A4C-7A3C-47EC-B0D3-3EA8248AB1A9}" type="presParOf" srcId="{B827C2BE-1834-4F45-97C4-36B1EB814217}" destId="{5D2551AC-F876-4D4B-B25C-13FAAD5C333E}" srcOrd="5" destOrd="0" presId="urn:microsoft.com/office/officeart/2005/8/layout/default"/>
    <dgm:cxn modelId="{153891E0-1916-4DB7-B8E7-36A37576A31E}" type="presParOf" srcId="{B827C2BE-1834-4F45-97C4-36B1EB814217}" destId="{2E034DB1-1469-4EB6-95E0-C8B746174EF8}" srcOrd="6" destOrd="0" presId="urn:microsoft.com/office/officeart/2005/8/layout/default"/>
    <dgm:cxn modelId="{850DD4A1-6708-45FD-B820-82A56E554793}" type="presParOf" srcId="{B827C2BE-1834-4F45-97C4-36B1EB814217}" destId="{BFB2C864-9681-4760-BF4C-8CE763C79000}" srcOrd="7" destOrd="0" presId="urn:microsoft.com/office/officeart/2005/8/layout/default"/>
    <dgm:cxn modelId="{DF3408DF-5286-4E9E-B2CB-884098ECFC28}" type="presParOf" srcId="{B827C2BE-1834-4F45-97C4-36B1EB814217}" destId="{1F6EE2D8-07A1-43A0-AB48-C8F9561F120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7C6D59-69FA-4FCA-BCCE-D2B1CAC6A0C6}"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52586137-526E-4372-85A0-14139AD893AC}">
      <dgm:prSet/>
      <dgm:spPr/>
      <dgm:t>
        <a:bodyPr/>
        <a:lstStyle/>
        <a:p>
          <a:r>
            <a:rPr lang="en-US"/>
            <a:t>Partnerships with Policymakers</a:t>
          </a:r>
        </a:p>
      </dgm:t>
    </dgm:pt>
    <dgm:pt modelId="{E7B864E5-01F2-40CD-880C-527AB0DDE880}" type="parTrans" cxnId="{781624CD-9BEA-4934-A3B1-0198BC2EC2FE}">
      <dgm:prSet/>
      <dgm:spPr/>
      <dgm:t>
        <a:bodyPr/>
        <a:lstStyle/>
        <a:p>
          <a:endParaRPr lang="en-US"/>
        </a:p>
      </dgm:t>
    </dgm:pt>
    <dgm:pt modelId="{007D109E-7C63-40FD-B6B7-C5802397EA11}" type="sibTrans" cxnId="{781624CD-9BEA-4934-A3B1-0198BC2EC2FE}">
      <dgm:prSet/>
      <dgm:spPr/>
      <dgm:t>
        <a:bodyPr/>
        <a:lstStyle/>
        <a:p>
          <a:endParaRPr lang="en-US"/>
        </a:p>
      </dgm:t>
    </dgm:pt>
    <dgm:pt modelId="{8CB26883-A5E7-4EB2-9BB8-52FE8F49F5A9}">
      <dgm:prSet/>
      <dgm:spPr/>
      <dgm:t>
        <a:bodyPr/>
        <a:lstStyle/>
        <a:p>
          <a:r>
            <a:rPr lang="en-US"/>
            <a:t>State-of-the-Art and Best Practices</a:t>
          </a:r>
        </a:p>
      </dgm:t>
    </dgm:pt>
    <dgm:pt modelId="{2DF2D5C3-7A34-417F-B24C-5CEF37F1F167}" type="parTrans" cxnId="{D5109E23-DD11-46EC-8E79-4067F7387D8A}">
      <dgm:prSet/>
      <dgm:spPr/>
      <dgm:t>
        <a:bodyPr/>
        <a:lstStyle/>
        <a:p>
          <a:endParaRPr lang="en-US"/>
        </a:p>
      </dgm:t>
    </dgm:pt>
    <dgm:pt modelId="{E47E0B20-68D1-4F87-9B41-0BDB23C0C8E6}" type="sibTrans" cxnId="{D5109E23-DD11-46EC-8E79-4067F7387D8A}">
      <dgm:prSet/>
      <dgm:spPr/>
      <dgm:t>
        <a:bodyPr/>
        <a:lstStyle/>
        <a:p>
          <a:endParaRPr lang="en-US"/>
        </a:p>
      </dgm:t>
    </dgm:pt>
    <dgm:pt modelId="{2D03F10C-D8EC-42F6-9403-30ACD8F35C62}">
      <dgm:prSet/>
      <dgm:spPr/>
      <dgm:t>
        <a:bodyPr/>
        <a:lstStyle/>
        <a:p>
          <a:r>
            <a:rPr lang="en-US"/>
            <a:t>Systems Change</a:t>
          </a:r>
        </a:p>
      </dgm:t>
    </dgm:pt>
    <dgm:pt modelId="{6FCF2E8C-9066-4D3B-BD10-F48EF39F1365}" type="parTrans" cxnId="{9B87633F-0CE5-4C4B-BF93-C3A3682C9E7F}">
      <dgm:prSet/>
      <dgm:spPr/>
      <dgm:t>
        <a:bodyPr/>
        <a:lstStyle/>
        <a:p>
          <a:endParaRPr lang="en-US"/>
        </a:p>
      </dgm:t>
    </dgm:pt>
    <dgm:pt modelId="{096D3A2D-5F43-4014-8009-1CF8E344D4D3}" type="sibTrans" cxnId="{9B87633F-0CE5-4C4B-BF93-C3A3682C9E7F}">
      <dgm:prSet/>
      <dgm:spPr/>
      <dgm:t>
        <a:bodyPr/>
        <a:lstStyle/>
        <a:p>
          <a:endParaRPr lang="en-US"/>
        </a:p>
      </dgm:t>
    </dgm:pt>
    <dgm:pt modelId="{046DCFEF-25B2-4382-9675-81186D7072B6}">
      <dgm:prSet/>
      <dgm:spPr/>
      <dgm:t>
        <a:bodyPr/>
        <a:lstStyle/>
        <a:p>
          <a:r>
            <a:rPr lang="en-US"/>
            <a:t>Quality Principles: Process, Approach, and Outcomes</a:t>
          </a:r>
        </a:p>
      </dgm:t>
    </dgm:pt>
    <dgm:pt modelId="{6BC8EEBE-D3D3-462A-A97C-A57115769D49}" type="parTrans" cxnId="{2AB9A565-9789-4D46-B392-7B7C56594774}">
      <dgm:prSet/>
      <dgm:spPr/>
      <dgm:t>
        <a:bodyPr/>
        <a:lstStyle/>
        <a:p>
          <a:endParaRPr lang="en-US"/>
        </a:p>
      </dgm:t>
    </dgm:pt>
    <dgm:pt modelId="{A9F8194D-BDF6-4C1A-8D90-49C63972D608}" type="sibTrans" cxnId="{2AB9A565-9789-4D46-B392-7B7C56594774}">
      <dgm:prSet/>
      <dgm:spPr/>
      <dgm:t>
        <a:bodyPr/>
        <a:lstStyle/>
        <a:p>
          <a:endParaRPr lang="en-US"/>
        </a:p>
      </dgm:t>
    </dgm:pt>
    <dgm:pt modelId="{89BF0F68-7930-4B94-BA24-D3F1011247F9}">
      <dgm:prSet/>
      <dgm:spPr/>
      <dgm:t>
        <a:bodyPr/>
        <a:lstStyle/>
        <a:p>
          <a:r>
            <a:rPr lang="en-US"/>
            <a:t>Core Values</a:t>
          </a:r>
        </a:p>
      </dgm:t>
    </dgm:pt>
    <dgm:pt modelId="{7EA04B31-553C-4E33-A9F0-316A6B07EF16}" type="parTrans" cxnId="{AEB7BA0A-CDE2-44AF-BB7A-5D786FDBC7C2}">
      <dgm:prSet/>
      <dgm:spPr/>
      <dgm:t>
        <a:bodyPr/>
        <a:lstStyle/>
        <a:p>
          <a:endParaRPr lang="en-US"/>
        </a:p>
      </dgm:t>
    </dgm:pt>
    <dgm:pt modelId="{1BADFC47-56D0-45EA-80D9-241E9EF652CD}" type="sibTrans" cxnId="{AEB7BA0A-CDE2-44AF-BB7A-5D786FDBC7C2}">
      <dgm:prSet/>
      <dgm:spPr/>
      <dgm:t>
        <a:bodyPr/>
        <a:lstStyle/>
        <a:p>
          <a:endParaRPr lang="en-US"/>
        </a:p>
      </dgm:t>
    </dgm:pt>
    <dgm:pt modelId="{568C7752-6B1E-499C-9164-FBA1B736DD74}" type="pres">
      <dgm:prSet presAssocID="{AE7C6D59-69FA-4FCA-BCCE-D2B1CAC6A0C6}" presName="linear" presStyleCnt="0">
        <dgm:presLayoutVars>
          <dgm:animLvl val="lvl"/>
          <dgm:resizeHandles val="exact"/>
        </dgm:presLayoutVars>
      </dgm:prSet>
      <dgm:spPr/>
    </dgm:pt>
    <dgm:pt modelId="{2FB9B3B0-44F6-4407-8067-D094378182DB}" type="pres">
      <dgm:prSet presAssocID="{52586137-526E-4372-85A0-14139AD893AC}" presName="parentText" presStyleLbl="node1" presStyleIdx="0" presStyleCnt="5">
        <dgm:presLayoutVars>
          <dgm:chMax val="0"/>
          <dgm:bulletEnabled val="1"/>
        </dgm:presLayoutVars>
      </dgm:prSet>
      <dgm:spPr/>
    </dgm:pt>
    <dgm:pt modelId="{FF235A0C-8F3D-4ED0-99BF-34B6854A3C60}" type="pres">
      <dgm:prSet presAssocID="{007D109E-7C63-40FD-B6B7-C5802397EA11}" presName="spacer" presStyleCnt="0"/>
      <dgm:spPr/>
    </dgm:pt>
    <dgm:pt modelId="{F18AD187-1AFD-4F4C-AD59-3B59FA5B2DA2}" type="pres">
      <dgm:prSet presAssocID="{8CB26883-A5E7-4EB2-9BB8-52FE8F49F5A9}" presName="parentText" presStyleLbl="node1" presStyleIdx="1" presStyleCnt="5">
        <dgm:presLayoutVars>
          <dgm:chMax val="0"/>
          <dgm:bulletEnabled val="1"/>
        </dgm:presLayoutVars>
      </dgm:prSet>
      <dgm:spPr/>
    </dgm:pt>
    <dgm:pt modelId="{9AF50721-620B-4439-9E5C-9D396DF5F870}" type="pres">
      <dgm:prSet presAssocID="{E47E0B20-68D1-4F87-9B41-0BDB23C0C8E6}" presName="spacer" presStyleCnt="0"/>
      <dgm:spPr/>
    </dgm:pt>
    <dgm:pt modelId="{3279C00B-1A5D-466F-83BA-C7AF394454AD}" type="pres">
      <dgm:prSet presAssocID="{2D03F10C-D8EC-42F6-9403-30ACD8F35C62}" presName="parentText" presStyleLbl="node1" presStyleIdx="2" presStyleCnt="5">
        <dgm:presLayoutVars>
          <dgm:chMax val="0"/>
          <dgm:bulletEnabled val="1"/>
        </dgm:presLayoutVars>
      </dgm:prSet>
      <dgm:spPr/>
    </dgm:pt>
    <dgm:pt modelId="{7309C57B-0E2D-4C76-A4EB-0F82E5170C92}" type="pres">
      <dgm:prSet presAssocID="{096D3A2D-5F43-4014-8009-1CF8E344D4D3}" presName="spacer" presStyleCnt="0"/>
      <dgm:spPr/>
    </dgm:pt>
    <dgm:pt modelId="{6D4835BA-82EF-4779-8F18-75A014424AD8}" type="pres">
      <dgm:prSet presAssocID="{046DCFEF-25B2-4382-9675-81186D7072B6}" presName="parentText" presStyleLbl="node1" presStyleIdx="3" presStyleCnt="5">
        <dgm:presLayoutVars>
          <dgm:chMax val="0"/>
          <dgm:bulletEnabled val="1"/>
        </dgm:presLayoutVars>
      </dgm:prSet>
      <dgm:spPr/>
    </dgm:pt>
    <dgm:pt modelId="{5C359316-AB11-42DC-AA99-09A955925038}" type="pres">
      <dgm:prSet presAssocID="{A9F8194D-BDF6-4C1A-8D90-49C63972D608}" presName="spacer" presStyleCnt="0"/>
      <dgm:spPr/>
    </dgm:pt>
    <dgm:pt modelId="{AD65566A-8079-452B-8B4A-D0A3F958749B}" type="pres">
      <dgm:prSet presAssocID="{89BF0F68-7930-4B94-BA24-D3F1011247F9}" presName="parentText" presStyleLbl="node1" presStyleIdx="4" presStyleCnt="5">
        <dgm:presLayoutVars>
          <dgm:chMax val="0"/>
          <dgm:bulletEnabled val="1"/>
        </dgm:presLayoutVars>
      </dgm:prSet>
      <dgm:spPr/>
    </dgm:pt>
  </dgm:ptLst>
  <dgm:cxnLst>
    <dgm:cxn modelId="{AEB7BA0A-CDE2-44AF-BB7A-5D786FDBC7C2}" srcId="{AE7C6D59-69FA-4FCA-BCCE-D2B1CAC6A0C6}" destId="{89BF0F68-7930-4B94-BA24-D3F1011247F9}" srcOrd="4" destOrd="0" parTransId="{7EA04B31-553C-4E33-A9F0-316A6B07EF16}" sibTransId="{1BADFC47-56D0-45EA-80D9-241E9EF652CD}"/>
    <dgm:cxn modelId="{D5109E23-DD11-46EC-8E79-4067F7387D8A}" srcId="{AE7C6D59-69FA-4FCA-BCCE-D2B1CAC6A0C6}" destId="{8CB26883-A5E7-4EB2-9BB8-52FE8F49F5A9}" srcOrd="1" destOrd="0" parTransId="{2DF2D5C3-7A34-417F-B24C-5CEF37F1F167}" sibTransId="{E47E0B20-68D1-4F87-9B41-0BDB23C0C8E6}"/>
    <dgm:cxn modelId="{9B87633F-0CE5-4C4B-BF93-C3A3682C9E7F}" srcId="{AE7C6D59-69FA-4FCA-BCCE-D2B1CAC6A0C6}" destId="{2D03F10C-D8EC-42F6-9403-30ACD8F35C62}" srcOrd="2" destOrd="0" parTransId="{6FCF2E8C-9066-4D3B-BD10-F48EF39F1365}" sibTransId="{096D3A2D-5F43-4014-8009-1CF8E344D4D3}"/>
    <dgm:cxn modelId="{ACC28C5F-7184-4866-9479-6D079FD56B30}" type="presOf" srcId="{89BF0F68-7930-4B94-BA24-D3F1011247F9}" destId="{AD65566A-8079-452B-8B4A-D0A3F958749B}" srcOrd="0" destOrd="0" presId="urn:microsoft.com/office/officeart/2005/8/layout/vList2"/>
    <dgm:cxn modelId="{00DA4164-DC0D-41AE-B8C7-35BCA292CD3B}" type="presOf" srcId="{046DCFEF-25B2-4382-9675-81186D7072B6}" destId="{6D4835BA-82EF-4779-8F18-75A014424AD8}" srcOrd="0" destOrd="0" presId="urn:microsoft.com/office/officeart/2005/8/layout/vList2"/>
    <dgm:cxn modelId="{2AB9A565-9789-4D46-B392-7B7C56594774}" srcId="{AE7C6D59-69FA-4FCA-BCCE-D2B1CAC6A0C6}" destId="{046DCFEF-25B2-4382-9675-81186D7072B6}" srcOrd="3" destOrd="0" parTransId="{6BC8EEBE-D3D3-462A-A97C-A57115769D49}" sibTransId="{A9F8194D-BDF6-4C1A-8D90-49C63972D608}"/>
    <dgm:cxn modelId="{BF76496A-E0BB-4EBA-A7D9-5E2E3C95E2C5}" type="presOf" srcId="{2D03F10C-D8EC-42F6-9403-30ACD8F35C62}" destId="{3279C00B-1A5D-466F-83BA-C7AF394454AD}" srcOrd="0" destOrd="0" presId="urn:microsoft.com/office/officeart/2005/8/layout/vList2"/>
    <dgm:cxn modelId="{A6414F96-3F5F-497E-BCAA-D217A3BA6126}" type="presOf" srcId="{8CB26883-A5E7-4EB2-9BB8-52FE8F49F5A9}" destId="{F18AD187-1AFD-4F4C-AD59-3B59FA5B2DA2}" srcOrd="0" destOrd="0" presId="urn:microsoft.com/office/officeart/2005/8/layout/vList2"/>
    <dgm:cxn modelId="{C57D4ECC-C0E4-4F56-A9A0-760794549036}" type="presOf" srcId="{52586137-526E-4372-85A0-14139AD893AC}" destId="{2FB9B3B0-44F6-4407-8067-D094378182DB}" srcOrd="0" destOrd="0" presId="urn:microsoft.com/office/officeart/2005/8/layout/vList2"/>
    <dgm:cxn modelId="{781624CD-9BEA-4934-A3B1-0198BC2EC2FE}" srcId="{AE7C6D59-69FA-4FCA-BCCE-D2B1CAC6A0C6}" destId="{52586137-526E-4372-85A0-14139AD893AC}" srcOrd="0" destOrd="0" parTransId="{E7B864E5-01F2-40CD-880C-527AB0DDE880}" sibTransId="{007D109E-7C63-40FD-B6B7-C5802397EA11}"/>
    <dgm:cxn modelId="{8B19F4FC-A8A4-42A8-AAFA-6D4A5402984F}" type="presOf" srcId="{AE7C6D59-69FA-4FCA-BCCE-D2B1CAC6A0C6}" destId="{568C7752-6B1E-499C-9164-FBA1B736DD74}" srcOrd="0" destOrd="0" presId="urn:microsoft.com/office/officeart/2005/8/layout/vList2"/>
    <dgm:cxn modelId="{631AD239-5AF5-432D-9F29-C3735E7DE7D0}" type="presParOf" srcId="{568C7752-6B1E-499C-9164-FBA1B736DD74}" destId="{2FB9B3B0-44F6-4407-8067-D094378182DB}" srcOrd="0" destOrd="0" presId="urn:microsoft.com/office/officeart/2005/8/layout/vList2"/>
    <dgm:cxn modelId="{F62AF082-B3FF-46B7-9EBF-B1FD1ECBB514}" type="presParOf" srcId="{568C7752-6B1E-499C-9164-FBA1B736DD74}" destId="{FF235A0C-8F3D-4ED0-99BF-34B6854A3C60}" srcOrd="1" destOrd="0" presId="urn:microsoft.com/office/officeart/2005/8/layout/vList2"/>
    <dgm:cxn modelId="{2CEB62A0-3D12-4D4F-AFEA-5082C56DC771}" type="presParOf" srcId="{568C7752-6B1E-499C-9164-FBA1B736DD74}" destId="{F18AD187-1AFD-4F4C-AD59-3B59FA5B2DA2}" srcOrd="2" destOrd="0" presId="urn:microsoft.com/office/officeart/2005/8/layout/vList2"/>
    <dgm:cxn modelId="{47221FC3-346F-412A-98A9-A57EAF2AEAA8}" type="presParOf" srcId="{568C7752-6B1E-499C-9164-FBA1B736DD74}" destId="{9AF50721-620B-4439-9E5C-9D396DF5F870}" srcOrd="3" destOrd="0" presId="urn:microsoft.com/office/officeart/2005/8/layout/vList2"/>
    <dgm:cxn modelId="{23B58530-35CF-4C1F-B33E-D9CD43FB9AF6}" type="presParOf" srcId="{568C7752-6B1E-499C-9164-FBA1B736DD74}" destId="{3279C00B-1A5D-466F-83BA-C7AF394454AD}" srcOrd="4" destOrd="0" presId="urn:microsoft.com/office/officeart/2005/8/layout/vList2"/>
    <dgm:cxn modelId="{C2B5D1E3-D422-4B58-B56D-4D31BCD7C565}" type="presParOf" srcId="{568C7752-6B1E-499C-9164-FBA1B736DD74}" destId="{7309C57B-0E2D-4C76-A4EB-0F82E5170C92}" srcOrd="5" destOrd="0" presId="urn:microsoft.com/office/officeart/2005/8/layout/vList2"/>
    <dgm:cxn modelId="{9B53CC89-F11B-4474-B0CC-A18F00E8D6BB}" type="presParOf" srcId="{568C7752-6B1E-499C-9164-FBA1B736DD74}" destId="{6D4835BA-82EF-4779-8F18-75A014424AD8}" srcOrd="6" destOrd="0" presId="urn:microsoft.com/office/officeart/2005/8/layout/vList2"/>
    <dgm:cxn modelId="{6D913FA4-3466-46A1-AFA6-AD0399645143}" type="presParOf" srcId="{568C7752-6B1E-499C-9164-FBA1B736DD74}" destId="{5C359316-AB11-42DC-AA99-09A955925038}" srcOrd="7" destOrd="0" presId="urn:microsoft.com/office/officeart/2005/8/layout/vList2"/>
    <dgm:cxn modelId="{E0FE1CAB-C81C-4A20-B0EA-6BCDB8020118}" type="presParOf" srcId="{568C7752-6B1E-499C-9164-FBA1B736DD74}" destId="{AD65566A-8079-452B-8B4A-D0A3F958749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5A2A84-1C49-478A-83D3-94B0BFCD2C13}"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945118AB-52EF-40E0-9886-B06B7C0F50F9}">
      <dgm:prSet/>
      <dgm:spPr/>
      <dgm:t>
        <a:bodyPr/>
        <a:lstStyle/>
        <a:p>
          <a:r>
            <a:rPr lang="en-US"/>
            <a:t>Competencies</a:t>
          </a:r>
        </a:p>
      </dgm:t>
    </dgm:pt>
    <dgm:pt modelId="{0BBF7D9B-0218-4720-87B5-F1A8641819B4}" type="parTrans" cxnId="{BA75E1F2-36B4-4104-A228-821601BB65A8}">
      <dgm:prSet/>
      <dgm:spPr/>
      <dgm:t>
        <a:bodyPr/>
        <a:lstStyle/>
        <a:p>
          <a:endParaRPr lang="en-US"/>
        </a:p>
      </dgm:t>
    </dgm:pt>
    <dgm:pt modelId="{7BAE3261-CDEA-4CF2-9825-D72EC83F162E}" type="sibTrans" cxnId="{BA75E1F2-36B4-4104-A228-821601BB65A8}">
      <dgm:prSet/>
      <dgm:spPr/>
      <dgm:t>
        <a:bodyPr/>
        <a:lstStyle/>
        <a:p>
          <a:endParaRPr lang="en-US"/>
        </a:p>
      </dgm:t>
    </dgm:pt>
    <dgm:pt modelId="{31B085AD-79FD-4FCB-A57D-0FE6C32E61E0}">
      <dgm:prSet/>
      <dgm:spPr/>
      <dgm:t>
        <a:bodyPr/>
        <a:lstStyle/>
        <a:p>
          <a:r>
            <a:rPr lang="en-US"/>
            <a:t>Integrating Online Learning</a:t>
          </a:r>
        </a:p>
      </dgm:t>
    </dgm:pt>
    <dgm:pt modelId="{22619E2B-50F1-47D4-9DD5-BC6DB7D3F1B3}" type="parTrans" cxnId="{812E6CBC-F158-4ADB-8328-90F15DCA320A}">
      <dgm:prSet/>
      <dgm:spPr/>
      <dgm:t>
        <a:bodyPr/>
        <a:lstStyle/>
        <a:p>
          <a:endParaRPr lang="en-US"/>
        </a:p>
      </dgm:t>
    </dgm:pt>
    <dgm:pt modelId="{0A2CB631-60BA-48DB-8586-EE59E3AD7ADF}" type="sibTrans" cxnId="{812E6CBC-F158-4ADB-8328-90F15DCA320A}">
      <dgm:prSet/>
      <dgm:spPr/>
      <dgm:t>
        <a:bodyPr/>
        <a:lstStyle/>
        <a:p>
          <a:endParaRPr lang="en-US"/>
        </a:p>
      </dgm:t>
    </dgm:pt>
    <dgm:pt modelId="{D6EFA42E-433F-420A-8AB8-30BA37556993}">
      <dgm:prSet/>
      <dgm:spPr/>
      <dgm:t>
        <a:bodyPr/>
        <a:lstStyle/>
        <a:p>
          <a:r>
            <a:rPr lang="en-US"/>
            <a:t>Skill-Building Activities &amp; Homework</a:t>
          </a:r>
        </a:p>
      </dgm:t>
    </dgm:pt>
    <dgm:pt modelId="{B826E66B-0085-4371-BADB-C116BBB28B0D}" type="parTrans" cxnId="{CB74A3D3-244A-4CD4-AAD3-9902ACAC44C3}">
      <dgm:prSet/>
      <dgm:spPr/>
      <dgm:t>
        <a:bodyPr/>
        <a:lstStyle/>
        <a:p>
          <a:endParaRPr lang="en-US"/>
        </a:p>
      </dgm:t>
    </dgm:pt>
    <dgm:pt modelId="{336912E3-6A35-4C5F-BB46-A360CA75C591}" type="sibTrans" cxnId="{CB74A3D3-244A-4CD4-AAD3-9902ACAC44C3}">
      <dgm:prSet/>
      <dgm:spPr/>
      <dgm:t>
        <a:bodyPr/>
        <a:lstStyle/>
        <a:p>
          <a:endParaRPr lang="en-US"/>
        </a:p>
      </dgm:t>
    </dgm:pt>
    <dgm:pt modelId="{19759B00-28D5-43F0-A2AA-EA2792845FEB}" type="pres">
      <dgm:prSet presAssocID="{1E5A2A84-1C49-478A-83D3-94B0BFCD2C13}" presName="root" presStyleCnt="0">
        <dgm:presLayoutVars>
          <dgm:dir/>
          <dgm:resizeHandles val="exact"/>
        </dgm:presLayoutVars>
      </dgm:prSet>
      <dgm:spPr/>
    </dgm:pt>
    <dgm:pt modelId="{55C98AB4-86F2-4085-A3CF-475DAC07FD19}" type="pres">
      <dgm:prSet presAssocID="{945118AB-52EF-40E0-9886-B06B7C0F50F9}" presName="compNode" presStyleCnt="0"/>
      <dgm:spPr/>
    </dgm:pt>
    <dgm:pt modelId="{669E3644-4DBA-4CD1-B0E6-AA83D1DE6747}" type="pres">
      <dgm:prSet presAssocID="{945118AB-52EF-40E0-9886-B06B7C0F50F9}" presName="bgRect" presStyleLbl="bgShp" presStyleIdx="0" presStyleCnt="3"/>
      <dgm:spPr/>
    </dgm:pt>
    <dgm:pt modelId="{952CCC16-9695-43D1-B42F-454E5CAD241F}" type="pres">
      <dgm:prSet presAssocID="{945118AB-52EF-40E0-9886-B06B7C0F50F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B6DBEF88-D900-4452-BF7D-E01AAB318086}" type="pres">
      <dgm:prSet presAssocID="{945118AB-52EF-40E0-9886-B06B7C0F50F9}" presName="spaceRect" presStyleCnt="0"/>
      <dgm:spPr/>
    </dgm:pt>
    <dgm:pt modelId="{FF0AA329-FD2A-470D-A58E-B97A7F244DF6}" type="pres">
      <dgm:prSet presAssocID="{945118AB-52EF-40E0-9886-B06B7C0F50F9}" presName="parTx" presStyleLbl="revTx" presStyleIdx="0" presStyleCnt="3">
        <dgm:presLayoutVars>
          <dgm:chMax val="0"/>
          <dgm:chPref val="0"/>
        </dgm:presLayoutVars>
      </dgm:prSet>
      <dgm:spPr/>
    </dgm:pt>
    <dgm:pt modelId="{887DEC38-E736-4C31-A921-FDB4D759683F}" type="pres">
      <dgm:prSet presAssocID="{7BAE3261-CDEA-4CF2-9825-D72EC83F162E}" presName="sibTrans" presStyleCnt="0"/>
      <dgm:spPr/>
    </dgm:pt>
    <dgm:pt modelId="{695BDF38-8489-4A26-B147-B19FF188DEE5}" type="pres">
      <dgm:prSet presAssocID="{31B085AD-79FD-4FCB-A57D-0FE6C32E61E0}" presName="compNode" presStyleCnt="0"/>
      <dgm:spPr/>
    </dgm:pt>
    <dgm:pt modelId="{8C9707ED-77F0-4CC8-8625-6F60FBDD8C8C}" type="pres">
      <dgm:prSet presAssocID="{31B085AD-79FD-4FCB-A57D-0FE6C32E61E0}" presName="bgRect" presStyleLbl="bgShp" presStyleIdx="1" presStyleCnt="3"/>
      <dgm:spPr/>
    </dgm:pt>
    <dgm:pt modelId="{9991B640-FBF2-428D-A60B-6B9AA2CC38C7}" type="pres">
      <dgm:prSet presAssocID="{31B085AD-79FD-4FCB-A57D-0FE6C32E61E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a:ext>
      </dgm:extLst>
    </dgm:pt>
    <dgm:pt modelId="{BBD37691-7C75-4F15-A3E4-35D22F7F879E}" type="pres">
      <dgm:prSet presAssocID="{31B085AD-79FD-4FCB-A57D-0FE6C32E61E0}" presName="spaceRect" presStyleCnt="0"/>
      <dgm:spPr/>
    </dgm:pt>
    <dgm:pt modelId="{C43D5677-9A64-4B4D-805D-A16854280831}" type="pres">
      <dgm:prSet presAssocID="{31B085AD-79FD-4FCB-A57D-0FE6C32E61E0}" presName="parTx" presStyleLbl="revTx" presStyleIdx="1" presStyleCnt="3">
        <dgm:presLayoutVars>
          <dgm:chMax val="0"/>
          <dgm:chPref val="0"/>
        </dgm:presLayoutVars>
      </dgm:prSet>
      <dgm:spPr/>
    </dgm:pt>
    <dgm:pt modelId="{F6EE5C97-1CBF-49F0-AE33-F7160BF29B7D}" type="pres">
      <dgm:prSet presAssocID="{0A2CB631-60BA-48DB-8586-EE59E3AD7ADF}" presName="sibTrans" presStyleCnt="0"/>
      <dgm:spPr/>
    </dgm:pt>
    <dgm:pt modelId="{110A7C48-8E7D-434B-989A-B3CA81FC7B9B}" type="pres">
      <dgm:prSet presAssocID="{D6EFA42E-433F-420A-8AB8-30BA37556993}" presName="compNode" presStyleCnt="0"/>
      <dgm:spPr/>
    </dgm:pt>
    <dgm:pt modelId="{3753EBE1-4D37-4A61-B85F-C84C5D0B1A45}" type="pres">
      <dgm:prSet presAssocID="{D6EFA42E-433F-420A-8AB8-30BA37556993}" presName="bgRect" presStyleLbl="bgShp" presStyleIdx="2" presStyleCnt="3"/>
      <dgm:spPr/>
    </dgm:pt>
    <dgm:pt modelId="{5D9CC8F2-303E-4D0E-A7EC-EB85DB82C714}" type="pres">
      <dgm:prSet presAssocID="{D6EFA42E-433F-420A-8AB8-30BA3755699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CC1B17DE-510E-4CF3-AAA7-A30E4AE5D543}" type="pres">
      <dgm:prSet presAssocID="{D6EFA42E-433F-420A-8AB8-30BA37556993}" presName="spaceRect" presStyleCnt="0"/>
      <dgm:spPr/>
    </dgm:pt>
    <dgm:pt modelId="{8C069A10-8FC8-42B5-8245-EED21B03904D}" type="pres">
      <dgm:prSet presAssocID="{D6EFA42E-433F-420A-8AB8-30BA37556993}" presName="parTx" presStyleLbl="revTx" presStyleIdx="2" presStyleCnt="3">
        <dgm:presLayoutVars>
          <dgm:chMax val="0"/>
          <dgm:chPref val="0"/>
        </dgm:presLayoutVars>
      </dgm:prSet>
      <dgm:spPr/>
    </dgm:pt>
  </dgm:ptLst>
  <dgm:cxnLst>
    <dgm:cxn modelId="{A395BB08-2DA7-40E4-AD20-2CE820274E40}" type="presOf" srcId="{1E5A2A84-1C49-478A-83D3-94B0BFCD2C13}" destId="{19759B00-28D5-43F0-A2AA-EA2792845FEB}" srcOrd="0" destOrd="0" presId="urn:microsoft.com/office/officeart/2018/2/layout/IconVerticalSolidList"/>
    <dgm:cxn modelId="{59063362-7FAD-4C64-A58B-5D2D20AC08DA}" type="presOf" srcId="{945118AB-52EF-40E0-9886-B06B7C0F50F9}" destId="{FF0AA329-FD2A-470D-A58E-B97A7F244DF6}" srcOrd="0" destOrd="0" presId="urn:microsoft.com/office/officeart/2018/2/layout/IconVerticalSolidList"/>
    <dgm:cxn modelId="{7E1E7866-6D03-4170-9E51-15EDA41E7436}" type="presOf" srcId="{31B085AD-79FD-4FCB-A57D-0FE6C32E61E0}" destId="{C43D5677-9A64-4B4D-805D-A16854280831}" srcOrd="0" destOrd="0" presId="urn:microsoft.com/office/officeart/2018/2/layout/IconVerticalSolidList"/>
    <dgm:cxn modelId="{9123DAAB-AFF5-4F76-AF8F-65361A3BE4AD}" type="presOf" srcId="{D6EFA42E-433F-420A-8AB8-30BA37556993}" destId="{8C069A10-8FC8-42B5-8245-EED21B03904D}" srcOrd="0" destOrd="0" presId="urn:microsoft.com/office/officeart/2018/2/layout/IconVerticalSolidList"/>
    <dgm:cxn modelId="{812E6CBC-F158-4ADB-8328-90F15DCA320A}" srcId="{1E5A2A84-1C49-478A-83D3-94B0BFCD2C13}" destId="{31B085AD-79FD-4FCB-A57D-0FE6C32E61E0}" srcOrd="1" destOrd="0" parTransId="{22619E2B-50F1-47D4-9DD5-BC6DB7D3F1B3}" sibTransId="{0A2CB631-60BA-48DB-8586-EE59E3AD7ADF}"/>
    <dgm:cxn modelId="{CB74A3D3-244A-4CD4-AAD3-9902ACAC44C3}" srcId="{1E5A2A84-1C49-478A-83D3-94B0BFCD2C13}" destId="{D6EFA42E-433F-420A-8AB8-30BA37556993}" srcOrd="2" destOrd="0" parTransId="{B826E66B-0085-4371-BADB-C116BBB28B0D}" sibTransId="{336912E3-6A35-4C5F-BB46-A360CA75C591}"/>
    <dgm:cxn modelId="{BA75E1F2-36B4-4104-A228-821601BB65A8}" srcId="{1E5A2A84-1C49-478A-83D3-94B0BFCD2C13}" destId="{945118AB-52EF-40E0-9886-B06B7C0F50F9}" srcOrd="0" destOrd="0" parTransId="{0BBF7D9B-0218-4720-87B5-F1A8641819B4}" sibTransId="{7BAE3261-CDEA-4CF2-9825-D72EC83F162E}"/>
    <dgm:cxn modelId="{ACD327CB-66E4-49C2-9C02-66BB96363788}" type="presParOf" srcId="{19759B00-28D5-43F0-A2AA-EA2792845FEB}" destId="{55C98AB4-86F2-4085-A3CF-475DAC07FD19}" srcOrd="0" destOrd="0" presId="urn:microsoft.com/office/officeart/2018/2/layout/IconVerticalSolidList"/>
    <dgm:cxn modelId="{B5E06BBF-0C03-42BE-B63E-569AE40333F8}" type="presParOf" srcId="{55C98AB4-86F2-4085-A3CF-475DAC07FD19}" destId="{669E3644-4DBA-4CD1-B0E6-AA83D1DE6747}" srcOrd="0" destOrd="0" presId="urn:microsoft.com/office/officeart/2018/2/layout/IconVerticalSolidList"/>
    <dgm:cxn modelId="{F3B110EC-AB38-45C1-BE5C-98771E1C9087}" type="presParOf" srcId="{55C98AB4-86F2-4085-A3CF-475DAC07FD19}" destId="{952CCC16-9695-43D1-B42F-454E5CAD241F}" srcOrd="1" destOrd="0" presId="urn:microsoft.com/office/officeart/2018/2/layout/IconVerticalSolidList"/>
    <dgm:cxn modelId="{5AC31468-F0C4-4BA3-9560-E6831B85FE15}" type="presParOf" srcId="{55C98AB4-86F2-4085-A3CF-475DAC07FD19}" destId="{B6DBEF88-D900-4452-BF7D-E01AAB318086}" srcOrd="2" destOrd="0" presId="urn:microsoft.com/office/officeart/2018/2/layout/IconVerticalSolidList"/>
    <dgm:cxn modelId="{8FBF933F-4B9D-490F-97F1-61E4D5A6FE4D}" type="presParOf" srcId="{55C98AB4-86F2-4085-A3CF-475DAC07FD19}" destId="{FF0AA329-FD2A-470D-A58E-B97A7F244DF6}" srcOrd="3" destOrd="0" presId="urn:microsoft.com/office/officeart/2018/2/layout/IconVerticalSolidList"/>
    <dgm:cxn modelId="{DC2F2CC8-E249-4893-B587-FBFB58AAE1D7}" type="presParOf" srcId="{19759B00-28D5-43F0-A2AA-EA2792845FEB}" destId="{887DEC38-E736-4C31-A921-FDB4D759683F}" srcOrd="1" destOrd="0" presId="urn:microsoft.com/office/officeart/2018/2/layout/IconVerticalSolidList"/>
    <dgm:cxn modelId="{822850D6-C305-456A-AA29-84229F4D2841}" type="presParOf" srcId="{19759B00-28D5-43F0-A2AA-EA2792845FEB}" destId="{695BDF38-8489-4A26-B147-B19FF188DEE5}" srcOrd="2" destOrd="0" presId="urn:microsoft.com/office/officeart/2018/2/layout/IconVerticalSolidList"/>
    <dgm:cxn modelId="{1523AC9E-EA04-4B72-8421-D8AB99AC5BEE}" type="presParOf" srcId="{695BDF38-8489-4A26-B147-B19FF188DEE5}" destId="{8C9707ED-77F0-4CC8-8625-6F60FBDD8C8C}" srcOrd="0" destOrd="0" presId="urn:microsoft.com/office/officeart/2018/2/layout/IconVerticalSolidList"/>
    <dgm:cxn modelId="{EFBABD74-F412-4F90-960D-6EA44D640B8B}" type="presParOf" srcId="{695BDF38-8489-4A26-B147-B19FF188DEE5}" destId="{9991B640-FBF2-428D-A60B-6B9AA2CC38C7}" srcOrd="1" destOrd="0" presId="urn:microsoft.com/office/officeart/2018/2/layout/IconVerticalSolidList"/>
    <dgm:cxn modelId="{25B3999F-D38E-4D15-BB53-A86B223385D4}" type="presParOf" srcId="{695BDF38-8489-4A26-B147-B19FF188DEE5}" destId="{BBD37691-7C75-4F15-A3E4-35D22F7F879E}" srcOrd="2" destOrd="0" presId="urn:microsoft.com/office/officeart/2018/2/layout/IconVerticalSolidList"/>
    <dgm:cxn modelId="{4FC38D46-C5DD-4EEB-99B3-F2DB86705684}" type="presParOf" srcId="{695BDF38-8489-4A26-B147-B19FF188DEE5}" destId="{C43D5677-9A64-4B4D-805D-A16854280831}" srcOrd="3" destOrd="0" presId="urn:microsoft.com/office/officeart/2018/2/layout/IconVerticalSolidList"/>
    <dgm:cxn modelId="{A7E5DC68-97F5-469C-8607-B5D7C6A4416E}" type="presParOf" srcId="{19759B00-28D5-43F0-A2AA-EA2792845FEB}" destId="{F6EE5C97-1CBF-49F0-AE33-F7160BF29B7D}" srcOrd="3" destOrd="0" presId="urn:microsoft.com/office/officeart/2018/2/layout/IconVerticalSolidList"/>
    <dgm:cxn modelId="{30F37CA5-A560-45C7-A8DB-C292B5DD4116}" type="presParOf" srcId="{19759B00-28D5-43F0-A2AA-EA2792845FEB}" destId="{110A7C48-8E7D-434B-989A-B3CA81FC7B9B}" srcOrd="4" destOrd="0" presId="urn:microsoft.com/office/officeart/2018/2/layout/IconVerticalSolidList"/>
    <dgm:cxn modelId="{537CF062-88FB-4B91-92C7-9B8987CA9FC6}" type="presParOf" srcId="{110A7C48-8E7D-434B-989A-B3CA81FC7B9B}" destId="{3753EBE1-4D37-4A61-B85F-C84C5D0B1A45}" srcOrd="0" destOrd="0" presId="urn:microsoft.com/office/officeart/2018/2/layout/IconVerticalSolidList"/>
    <dgm:cxn modelId="{F3B8B2E0-B92B-4047-BB72-B3D196B45710}" type="presParOf" srcId="{110A7C48-8E7D-434B-989A-B3CA81FC7B9B}" destId="{5D9CC8F2-303E-4D0E-A7EC-EB85DB82C714}" srcOrd="1" destOrd="0" presId="urn:microsoft.com/office/officeart/2018/2/layout/IconVerticalSolidList"/>
    <dgm:cxn modelId="{FC34420E-1D6B-414F-A99E-5E95ACA2DE2C}" type="presParOf" srcId="{110A7C48-8E7D-434B-989A-B3CA81FC7B9B}" destId="{CC1B17DE-510E-4CF3-AAA7-A30E4AE5D543}" srcOrd="2" destOrd="0" presId="urn:microsoft.com/office/officeart/2018/2/layout/IconVerticalSolidList"/>
    <dgm:cxn modelId="{F21D86EF-2EC4-4476-AB3D-3D39A4197F3A}" type="presParOf" srcId="{110A7C48-8E7D-434B-989A-B3CA81FC7B9B}" destId="{8C069A10-8FC8-42B5-8245-EED21B03904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03C00B-C927-4CF0-9AF5-56905879191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0331BD5-5D1E-4A62-A63D-32FF9D7AEB85}">
      <dgm:prSet/>
      <dgm:spPr/>
      <dgm:t>
        <a:bodyPr/>
        <a:lstStyle/>
        <a:p>
          <a:r>
            <a:rPr lang="en-US" dirty="0"/>
            <a:t>History </a:t>
          </a:r>
        </a:p>
      </dgm:t>
    </dgm:pt>
    <dgm:pt modelId="{26657480-0A1E-416B-9670-1EC6EFDA2041}" type="parTrans" cxnId="{6656BC90-2114-4555-B884-4E325678097F}">
      <dgm:prSet/>
      <dgm:spPr/>
      <dgm:t>
        <a:bodyPr/>
        <a:lstStyle/>
        <a:p>
          <a:endParaRPr lang="en-US"/>
        </a:p>
      </dgm:t>
    </dgm:pt>
    <dgm:pt modelId="{2C7450CF-2D6D-4D9E-A82A-21AA7595F404}" type="sibTrans" cxnId="{6656BC90-2114-4555-B884-4E325678097F}">
      <dgm:prSet/>
      <dgm:spPr/>
      <dgm:t>
        <a:bodyPr/>
        <a:lstStyle/>
        <a:p>
          <a:endParaRPr lang="en-US"/>
        </a:p>
      </dgm:t>
    </dgm:pt>
    <dgm:pt modelId="{D2CDE3C4-22AD-4602-8C35-073FCE66CE95}">
      <dgm:prSet/>
      <dgm:spPr/>
      <dgm:t>
        <a:bodyPr/>
        <a:lstStyle/>
        <a:p>
          <a:r>
            <a:rPr lang="en-US" dirty="0"/>
            <a:t>Inclusive Education </a:t>
          </a:r>
        </a:p>
      </dgm:t>
    </dgm:pt>
    <dgm:pt modelId="{6FC08180-6EEB-4AFF-8F1A-6A9FE3296816}" type="parTrans" cxnId="{6EF603CD-DAB8-43A6-BF62-4C15E01A6057}">
      <dgm:prSet/>
      <dgm:spPr/>
      <dgm:t>
        <a:bodyPr/>
        <a:lstStyle/>
        <a:p>
          <a:endParaRPr lang="en-US"/>
        </a:p>
      </dgm:t>
    </dgm:pt>
    <dgm:pt modelId="{1E61BC45-4D6E-44A4-A761-B8F7DB4643B0}" type="sibTrans" cxnId="{6EF603CD-DAB8-43A6-BF62-4C15E01A6057}">
      <dgm:prSet/>
      <dgm:spPr/>
      <dgm:t>
        <a:bodyPr/>
        <a:lstStyle/>
        <a:p>
          <a:endParaRPr lang="en-US"/>
        </a:p>
      </dgm:t>
    </dgm:pt>
    <dgm:pt modelId="{7CE03DA2-141F-40B1-8AD7-5A6953FBDB38}">
      <dgm:prSet/>
      <dgm:spPr>
        <a:solidFill>
          <a:schemeClr val="accent1">
            <a:lumMod val="60000"/>
            <a:lumOff val="40000"/>
          </a:schemeClr>
        </a:solidFill>
      </dgm:spPr>
      <dgm:t>
        <a:bodyPr/>
        <a:lstStyle/>
        <a:p>
          <a:r>
            <a:rPr lang="en-US" dirty="0"/>
            <a:t>Service Coordination: &amp; Case Management </a:t>
          </a:r>
        </a:p>
      </dgm:t>
    </dgm:pt>
    <dgm:pt modelId="{107F39C2-5F24-4FF0-A58D-0C4949C7083E}" type="parTrans" cxnId="{24D84D47-411B-4769-A59B-DD43626A7559}">
      <dgm:prSet/>
      <dgm:spPr/>
      <dgm:t>
        <a:bodyPr/>
        <a:lstStyle/>
        <a:p>
          <a:endParaRPr lang="en-US"/>
        </a:p>
      </dgm:t>
    </dgm:pt>
    <dgm:pt modelId="{A8D12A0B-AC06-41F3-81DA-4FF77A62AC65}" type="sibTrans" cxnId="{24D84D47-411B-4769-A59B-DD43626A7559}">
      <dgm:prSet/>
      <dgm:spPr/>
      <dgm:t>
        <a:bodyPr/>
        <a:lstStyle/>
        <a:p>
          <a:endParaRPr lang="en-US"/>
        </a:p>
      </dgm:t>
    </dgm:pt>
    <dgm:pt modelId="{38FDE207-0C59-4437-B1B6-0A9555BF282C}">
      <dgm:prSet/>
      <dgm:spPr>
        <a:solidFill>
          <a:schemeClr val="accent1">
            <a:lumMod val="60000"/>
            <a:lumOff val="40000"/>
          </a:schemeClr>
        </a:solidFill>
      </dgm:spPr>
      <dgm:t>
        <a:bodyPr/>
        <a:lstStyle/>
        <a:p>
          <a:r>
            <a:rPr lang="en-US" dirty="0"/>
            <a:t>Self-Directed &amp; Person-Centered Planning </a:t>
          </a:r>
        </a:p>
      </dgm:t>
    </dgm:pt>
    <dgm:pt modelId="{2FA04C5E-6FFD-4D34-9D72-4C3123929267}" type="parTrans" cxnId="{2AA010FD-F52D-4224-B988-503A5D08E9CA}">
      <dgm:prSet/>
      <dgm:spPr/>
      <dgm:t>
        <a:bodyPr/>
        <a:lstStyle/>
        <a:p>
          <a:endParaRPr lang="en-US"/>
        </a:p>
      </dgm:t>
    </dgm:pt>
    <dgm:pt modelId="{96661207-CC71-49B3-AEEF-EE90446E9A0E}" type="sibTrans" cxnId="{2AA010FD-F52D-4224-B988-503A5D08E9CA}">
      <dgm:prSet/>
      <dgm:spPr/>
      <dgm:t>
        <a:bodyPr/>
        <a:lstStyle/>
        <a:p>
          <a:endParaRPr lang="en-US"/>
        </a:p>
      </dgm:t>
    </dgm:pt>
    <dgm:pt modelId="{D483402B-0D62-4FCD-99F3-11AAFE984A7F}">
      <dgm:prSet/>
      <dgm:spPr>
        <a:solidFill>
          <a:schemeClr val="accent3">
            <a:lumMod val="75000"/>
          </a:schemeClr>
        </a:solidFill>
      </dgm:spPr>
      <dgm:t>
        <a:bodyPr/>
        <a:lstStyle/>
        <a:p>
          <a:r>
            <a:rPr lang="en-US" dirty="0"/>
            <a:t>Employment</a:t>
          </a:r>
        </a:p>
      </dgm:t>
    </dgm:pt>
    <dgm:pt modelId="{7631BCAD-E520-4A0E-B198-1AD58553A3BC}" type="parTrans" cxnId="{18371948-D72F-4E47-812E-7F6BDEFC5451}">
      <dgm:prSet/>
      <dgm:spPr/>
      <dgm:t>
        <a:bodyPr/>
        <a:lstStyle/>
        <a:p>
          <a:endParaRPr lang="en-US"/>
        </a:p>
      </dgm:t>
    </dgm:pt>
    <dgm:pt modelId="{E4A39620-6889-470B-893C-1177AA8AE5E8}" type="sibTrans" cxnId="{18371948-D72F-4E47-812E-7F6BDEFC5451}">
      <dgm:prSet/>
      <dgm:spPr/>
      <dgm:t>
        <a:bodyPr/>
        <a:lstStyle/>
        <a:p>
          <a:endParaRPr lang="en-US"/>
        </a:p>
      </dgm:t>
    </dgm:pt>
    <dgm:pt modelId="{CBC1A48A-5274-43A2-AD44-A1CAD6BC5C8A}">
      <dgm:prSet/>
      <dgm:spPr>
        <a:solidFill>
          <a:schemeClr val="accent3">
            <a:lumMod val="75000"/>
          </a:schemeClr>
        </a:solidFill>
      </dgm:spPr>
      <dgm:t>
        <a:bodyPr/>
        <a:lstStyle/>
        <a:p>
          <a:r>
            <a:rPr lang="en-US" dirty="0"/>
            <a:t>Supported Living/Home of Your Own </a:t>
          </a:r>
        </a:p>
      </dgm:t>
    </dgm:pt>
    <dgm:pt modelId="{8B4BC2A4-1B40-409A-96D9-427413652530}" type="parTrans" cxnId="{6B69B2ED-67DF-4600-8C9D-7EBA4FDD5A21}">
      <dgm:prSet/>
      <dgm:spPr/>
      <dgm:t>
        <a:bodyPr/>
        <a:lstStyle/>
        <a:p>
          <a:endParaRPr lang="en-US"/>
        </a:p>
      </dgm:t>
    </dgm:pt>
    <dgm:pt modelId="{5A43C37F-3ED4-4FBE-96E4-ED349C4B9961}" type="sibTrans" cxnId="{6B69B2ED-67DF-4600-8C9D-7EBA4FDD5A21}">
      <dgm:prSet/>
      <dgm:spPr/>
      <dgm:t>
        <a:bodyPr/>
        <a:lstStyle/>
        <a:p>
          <a:endParaRPr lang="en-US"/>
        </a:p>
      </dgm:t>
    </dgm:pt>
    <dgm:pt modelId="{025F880C-AEC2-4405-87AE-CF83768034FD}">
      <dgm:prSet/>
      <dgm:spPr>
        <a:solidFill>
          <a:srgbClr val="00B0F0"/>
        </a:solidFill>
      </dgm:spPr>
      <dgm:t>
        <a:bodyPr/>
        <a:lstStyle/>
        <a:p>
          <a:r>
            <a:rPr lang="en-US" dirty="0"/>
            <a:t>Community Organizing &amp;  Advocacy</a:t>
          </a:r>
        </a:p>
      </dgm:t>
    </dgm:pt>
    <dgm:pt modelId="{B84DBE2B-C26F-42E8-BEB9-6B6E64B09FB5}" type="parTrans" cxnId="{1F12EC25-4D45-4494-A0F9-055FC03CE4D9}">
      <dgm:prSet/>
      <dgm:spPr/>
      <dgm:t>
        <a:bodyPr/>
        <a:lstStyle/>
        <a:p>
          <a:endParaRPr lang="en-US"/>
        </a:p>
      </dgm:t>
    </dgm:pt>
    <dgm:pt modelId="{287B6E48-5E2B-4C75-9A75-20008342F5F0}" type="sibTrans" cxnId="{1F12EC25-4D45-4494-A0F9-055FC03CE4D9}">
      <dgm:prSet/>
      <dgm:spPr/>
      <dgm:t>
        <a:bodyPr/>
        <a:lstStyle/>
        <a:p>
          <a:endParaRPr lang="en-US"/>
        </a:p>
      </dgm:t>
    </dgm:pt>
    <dgm:pt modelId="{39569767-D67D-465F-9D81-DC91C914982C}">
      <dgm:prSet/>
      <dgm:spPr>
        <a:solidFill>
          <a:srgbClr val="00B0F0"/>
        </a:solidFill>
      </dgm:spPr>
      <dgm:t>
        <a:bodyPr/>
        <a:lstStyle/>
        <a:p>
          <a:r>
            <a:rPr lang="en-US" dirty="0"/>
            <a:t>Meeting a Public Official, and Vision </a:t>
          </a:r>
        </a:p>
      </dgm:t>
    </dgm:pt>
    <dgm:pt modelId="{A783A844-B39F-4081-B129-7852E66A6D57}" type="parTrans" cxnId="{2BE9B148-E0D4-4D3A-A77F-FEA2BBC6B147}">
      <dgm:prSet/>
      <dgm:spPr/>
      <dgm:t>
        <a:bodyPr/>
        <a:lstStyle/>
        <a:p>
          <a:endParaRPr lang="en-US"/>
        </a:p>
      </dgm:t>
    </dgm:pt>
    <dgm:pt modelId="{6E2D3264-67F3-4653-8F2A-523635BC4AB3}" type="sibTrans" cxnId="{2BE9B148-E0D4-4D3A-A77F-FEA2BBC6B147}">
      <dgm:prSet/>
      <dgm:spPr/>
      <dgm:t>
        <a:bodyPr/>
        <a:lstStyle/>
        <a:p>
          <a:endParaRPr lang="en-US"/>
        </a:p>
      </dgm:t>
    </dgm:pt>
    <dgm:pt modelId="{DE6E1A0E-F768-4C43-9ADE-40EFD0008C19}">
      <dgm:prSet/>
      <dgm:spPr/>
      <dgm:t>
        <a:bodyPr/>
        <a:lstStyle/>
        <a:p>
          <a:r>
            <a:rPr lang="en-US" dirty="0"/>
            <a:t>State Legislation </a:t>
          </a:r>
        </a:p>
      </dgm:t>
    </dgm:pt>
    <dgm:pt modelId="{7583CF12-7AE4-485E-8CF9-37F5B84247B6}" type="parTrans" cxnId="{8E25342C-D93C-4AFB-A978-5CE7F09B5CEA}">
      <dgm:prSet/>
      <dgm:spPr/>
      <dgm:t>
        <a:bodyPr/>
        <a:lstStyle/>
        <a:p>
          <a:endParaRPr lang="en-US"/>
        </a:p>
      </dgm:t>
    </dgm:pt>
    <dgm:pt modelId="{64B69705-738D-4156-8D36-2F1F6B69A285}" type="sibTrans" cxnId="{8E25342C-D93C-4AFB-A978-5CE7F09B5CEA}">
      <dgm:prSet/>
      <dgm:spPr/>
      <dgm:t>
        <a:bodyPr/>
        <a:lstStyle/>
        <a:p>
          <a:endParaRPr lang="en-US"/>
        </a:p>
      </dgm:t>
    </dgm:pt>
    <dgm:pt modelId="{9DE56CB3-B193-49F2-81C3-DD22D21D3D10}">
      <dgm:prSet/>
      <dgm:spPr/>
      <dgm:t>
        <a:bodyPr/>
        <a:lstStyle/>
        <a:p>
          <a:r>
            <a:rPr lang="en-US" dirty="0"/>
            <a:t>Federal Legislation </a:t>
          </a:r>
        </a:p>
      </dgm:t>
    </dgm:pt>
    <dgm:pt modelId="{37DB8998-6333-492B-AA3C-53B6B662CF47}" type="parTrans" cxnId="{BE510C3D-1392-4D4F-AD20-70BDB7F210B8}">
      <dgm:prSet/>
      <dgm:spPr/>
      <dgm:t>
        <a:bodyPr/>
        <a:lstStyle/>
        <a:p>
          <a:endParaRPr lang="en-US"/>
        </a:p>
      </dgm:t>
    </dgm:pt>
    <dgm:pt modelId="{798F7BE3-A012-4868-980E-A490F82856AD}" type="sibTrans" cxnId="{BE510C3D-1392-4D4F-AD20-70BDB7F210B8}">
      <dgm:prSet/>
      <dgm:spPr/>
      <dgm:t>
        <a:bodyPr/>
        <a:lstStyle/>
        <a:p>
          <a:endParaRPr lang="en-US"/>
        </a:p>
      </dgm:t>
    </dgm:pt>
    <dgm:pt modelId="{F24D9D1A-21CA-464E-8E1D-ED76A232FFDE}">
      <dgm:prSet/>
      <dgm:spPr>
        <a:solidFill>
          <a:srgbClr val="C00000"/>
        </a:solidFill>
      </dgm:spPr>
      <dgm:t>
        <a:bodyPr/>
        <a:lstStyle/>
        <a:p>
          <a:r>
            <a:rPr lang="en-US"/>
            <a:t>Parliamentary Procedure &amp; </a:t>
          </a:r>
        </a:p>
      </dgm:t>
    </dgm:pt>
    <dgm:pt modelId="{9D8044C1-5B5A-4381-9B53-9B2BC068847C}" type="parTrans" cxnId="{76E02198-A1AF-458D-9808-F4BD6982C87A}">
      <dgm:prSet/>
      <dgm:spPr/>
      <dgm:t>
        <a:bodyPr/>
        <a:lstStyle/>
        <a:p>
          <a:endParaRPr lang="en-US"/>
        </a:p>
      </dgm:t>
    </dgm:pt>
    <dgm:pt modelId="{61E23712-8E6C-454A-A07E-4FD2EF790A37}" type="sibTrans" cxnId="{76E02198-A1AF-458D-9808-F4BD6982C87A}">
      <dgm:prSet/>
      <dgm:spPr/>
      <dgm:t>
        <a:bodyPr/>
        <a:lstStyle/>
        <a:p>
          <a:endParaRPr lang="en-US"/>
        </a:p>
      </dgm:t>
    </dgm:pt>
    <dgm:pt modelId="{5A264D84-9BBB-4A9D-865C-B5ADCA8FC8A2}">
      <dgm:prSet/>
      <dgm:spPr>
        <a:solidFill>
          <a:srgbClr val="C00000"/>
        </a:solidFill>
      </dgm:spPr>
      <dgm:t>
        <a:bodyPr/>
        <a:lstStyle/>
        <a:p>
          <a:r>
            <a:rPr lang="en-US" dirty="0"/>
            <a:t>Serving on Boards </a:t>
          </a:r>
        </a:p>
      </dgm:t>
    </dgm:pt>
    <dgm:pt modelId="{9874615F-B6A4-40E5-8DCB-41A5312D30C8}" type="parTrans" cxnId="{215AAA16-A88B-46B9-96DF-8A5A9B0E9BFF}">
      <dgm:prSet/>
      <dgm:spPr/>
      <dgm:t>
        <a:bodyPr/>
        <a:lstStyle/>
        <a:p>
          <a:endParaRPr lang="en-US"/>
        </a:p>
      </dgm:t>
    </dgm:pt>
    <dgm:pt modelId="{6EDA5C27-F77F-4291-808D-8CDA93567D9C}" type="sibTrans" cxnId="{215AAA16-A88B-46B9-96DF-8A5A9B0E9BFF}">
      <dgm:prSet/>
      <dgm:spPr/>
      <dgm:t>
        <a:bodyPr/>
        <a:lstStyle/>
        <a:p>
          <a:endParaRPr lang="en-US"/>
        </a:p>
      </dgm:t>
    </dgm:pt>
    <dgm:pt modelId="{53B3AF39-44F3-4336-88D1-E316A59D4F21}">
      <dgm:prSet/>
      <dgm:spPr>
        <a:solidFill>
          <a:schemeClr val="accent1"/>
        </a:solidFill>
      </dgm:spPr>
      <dgm:t>
        <a:bodyPr/>
        <a:lstStyle/>
        <a:p>
          <a:r>
            <a:rPr lang="en-US" dirty="0"/>
            <a:t>Assistive Technology &amp; Positioning</a:t>
          </a:r>
        </a:p>
      </dgm:t>
    </dgm:pt>
    <dgm:pt modelId="{487B4B1D-6D79-42ED-BBAF-A9452A3E38FC}" type="parTrans" cxnId="{59357A87-360D-45D5-BFEB-D79F0B7D1B61}">
      <dgm:prSet/>
      <dgm:spPr/>
      <dgm:t>
        <a:bodyPr/>
        <a:lstStyle/>
        <a:p>
          <a:endParaRPr lang="en-US"/>
        </a:p>
      </dgm:t>
    </dgm:pt>
    <dgm:pt modelId="{110782AD-07F4-4898-B7D8-F87485327E2C}" type="sibTrans" cxnId="{59357A87-360D-45D5-BFEB-D79F0B7D1B61}">
      <dgm:prSet/>
      <dgm:spPr/>
      <dgm:t>
        <a:bodyPr/>
        <a:lstStyle/>
        <a:p>
          <a:endParaRPr lang="en-US"/>
        </a:p>
      </dgm:t>
    </dgm:pt>
    <dgm:pt modelId="{4B743CD1-551F-40CC-ADC6-8BDCE3663926}">
      <dgm:prSet/>
      <dgm:spPr>
        <a:solidFill>
          <a:schemeClr val="accent1"/>
        </a:solidFill>
      </dgm:spPr>
      <dgm:t>
        <a:bodyPr/>
        <a:lstStyle/>
        <a:p>
          <a:r>
            <a:rPr lang="en-US" dirty="0"/>
            <a:t>Positive Behavior  Supports </a:t>
          </a:r>
        </a:p>
      </dgm:t>
    </dgm:pt>
    <dgm:pt modelId="{9E2FF062-DFF1-4EFC-82CC-9804D30690C3}" type="parTrans" cxnId="{405D096F-E0E8-4B97-B5FD-1D2B170AB003}">
      <dgm:prSet/>
      <dgm:spPr/>
      <dgm:t>
        <a:bodyPr/>
        <a:lstStyle/>
        <a:p>
          <a:endParaRPr lang="en-US"/>
        </a:p>
      </dgm:t>
    </dgm:pt>
    <dgm:pt modelId="{B0964B85-BE06-4D33-9891-47736E6B5379}" type="sibTrans" cxnId="{405D096F-E0E8-4B97-B5FD-1D2B170AB003}">
      <dgm:prSet/>
      <dgm:spPr/>
      <dgm:t>
        <a:bodyPr/>
        <a:lstStyle/>
        <a:p>
          <a:endParaRPr lang="en-US"/>
        </a:p>
      </dgm:t>
    </dgm:pt>
    <dgm:pt modelId="{165AD2BC-A4F9-44D6-8006-ED8A40921695}">
      <dgm:prSet/>
      <dgm:spPr>
        <a:solidFill>
          <a:schemeClr val="accent6">
            <a:lumMod val="75000"/>
          </a:schemeClr>
        </a:solidFill>
      </dgm:spPr>
      <dgm:t>
        <a:bodyPr/>
        <a:lstStyle/>
        <a:p>
          <a:r>
            <a:rPr lang="en-US" dirty="0"/>
            <a:t>Media Skills </a:t>
          </a:r>
        </a:p>
      </dgm:t>
    </dgm:pt>
    <dgm:pt modelId="{101F883C-BD63-44DB-9DCC-64B6447E0328}" type="parTrans" cxnId="{E5A41810-616C-46CC-9B9A-4C59EBB0477D}">
      <dgm:prSet/>
      <dgm:spPr/>
      <dgm:t>
        <a:bodyPr/>
        <a:lstStyle/>
        <a:p>
          <a:endParaRPr lang="en-US"/>
        </a:p>
      </dgm:t>
    </dgm:pt>
    <dgm:pt modelId="{59C4985E-387A-4EE0-80B9-5860F0B44437}" type="sibTrans" cxnId="{E5A41810-616C-46CC-9B9A-4C59EBB0477D}">
      <dgm:prSet/>
      <dgm:spPr/>
      <dgm:t>
        <a:bodyPr/>
        <a:lstStyle/>
        <a:p>
          <a:endParaRPr lang="en-US"/>
        </a:p>
      </dgm:t>
    </dgm:pt>
    <dgm:pt modelId="{9AE8DA08-1E65-4C8C-822D-883020993BD1}">
      <dgm:prSet/>
      <dgm:spPr>
        <a:solidFill>
          <a:schemeClr val="accent6">
            <a:lumMod val="75000"/>
          </a:schemeClr>
        </a:solidFill>
      </dgm:spPr>
      <dgm:t>
        <a:bodyPr/>
        <a:lstStyle/>
        <a:p>
          <a:r>
            <a:rPr lang="en-US" dirty="0"/>
            <a:t>Graduation Ceremony </a:t>
          </a:r>
        </a:p>
      </dgm:t>
    </dgm:pt>
    <dgm:pt modelId="{2D9FDF7C-422D-4FCF-BC09-E8EC555DE9EB}" type="parTrans" cxnId="{583E91CC-890D-4B21-A872-86652B61E0EC}">
      <dgm:prSet/>
      <dgm:spPr/>
      <dgm:t>
        <a:bodyPr/>
        <a:lstStyle/>
        <a:p>
          <a:endParaRPr lang="en-US"/>
        </a:p>
      </dgm:t>
    </dgm:pt>
    <dgm:pt modelId="{3E4E78F6-8D55-4A96-8A03-25B354185DD0}" type="sibTrans" cxnId="{583E91CC-890D-4B21-A872-86652B61E0EC}">
      <dgm:prSet/>
      <dgm:spPr/>
      <dgm:t>
        <a:bodyPr/>
        <a:lstStyle/>
        <a:p>
          <a:endParaRPr lang="en-US"/>
        </a:p>
      </dgm:t>
    </dgm:pt>
    <dgm:pt modelId="{C0AD8476-8DED-41E0-8B9A-4D9693751BF3}" type="pres">
      <dgm:prSet presAssocID="{DB03C00B-C927-4CF0-9AF5-56905879191C}" presName="diagram" presStyleCnt="0">
        <dgm:presLayoutVars>
          <dgm:dir/>
          <dgm:resizeHandles val="exact"/>
        </dgm:presLayoutVars>
      </dgm:prSet>
      <dgm:spPr/>
    </dgm:pt>
    <dgm:pt modelId="{8FBA7DF1-3AE0-4C8B-B568-75B7350049CA}" type="pres">
      <dgm:prSet presAssocID="{70331BD5-5D1E-4A62-A63D-32FF9D7AEB85}" presName="node" presStyleLbl="node1" presStyleIdx="0" presStyleCnt="16">
        <dgm:presLayoutVars>
          <dgm:bulletEnabled val="1"/>
        </dgm:presLayoutVars>
      </dgm:prSet>
      <dgm:spPr/>
    </dgm:pt>
    <dgm:pt modelId="{66907085-2011-42A4-AE6B-466094761952}" type="pres">
      <dgm:prSet presAssocID="{2C7450CF-2D6D-4D9E-A82A-21AA7595F404}" presName="sibTrans" presStyleCnt="0"/>
      <dgm:spPr/>
    </dgm:pt>
    <dgm:pt modelId="{394AEBC6-0B3E-4288-87F9-8FE942CE25A6}" type="pres">
      <dgm:prSet presAssocID="{D2CDE3C4-22AD-4602-8C35-073FCE66CE95}" presName="node" presStyleLbl="node1" presStyleIdx="1" presStyleCnt="16">
        <dgm:presLayoutVars>
          <dgm:bulletEnabled val="1"/>
        </dgm:presLayoutVars>
      </dgm:prSet>
      <dgm:spPr/>
    </dgm:pt>
    <dgm:pt modelId="{64BDAA94-FC52-4F5C-B36A-25115C34071C}" type="pres">
      <dgm:prSet presAssocID="{1E61BC45-4D6E-44A4-A761-B8F7DB4643B0}" presName="sibTrans" presStyleCnt="0"/>
      <dgm:spPr/>
    </dgm:pt>
    <dgm:pt modelId="{C6AD92D7-D095-44E1-8055-6BE8543ACA31}" type="pres">
      <dgm:prSet presAssocID="{7CE03DA2-141F-40B1-8AD7-5A6953FBDB38}" presName="node" presStyleLbl="node1" presStyleIdx="2" presStyleCnt="16">
        <dgm:presLayoutVars>
          <dgm:bulletEnabled val="1"/>
        </dgm:presLayoutVars>
      </dgm:prSet>
      <dgm:spPr/>
    </dgm:pt>
    <dgm:pt modelId="{417D7835-43E4-4673-96EA-1FF139E4A8E1}" type="pres">
      <dgm:prSet presAssocID="{A8D12A0B-AC06-41F3-81DA-4FF77A62AC65}" presName="sibTrans" presStyleCnt="0"/>
      <dgm:spPr/>
    </dgm:pt>
    <dgm:pt modelId="{C52E93D3-3C6A-4529-B230-02E8E801F3ED}" type="pres">
      <dgm:prSet presAssocID="{38FDE207-0C59-4437-B1B6-0A9555BF282C}" presName="node" presStyleLbl="node1" presStyleIdx="3" presStyleCnt="16">
        <dgm:presLayoutVars>
          <dgm:bulletEnabled val="1"/>
        </dgm:presLayoutVars>
      </dgm:prSet>
      <dgm:spPr/>
    </dgm:pt>
    <dgm:pt modelId="{402AFFC4-D4FE-4F96-B7D5-3C0D6FDC5EA0}" type="pres">
      <dgm:prSet presAssocID="{96661207-CC71-49B3-AEEF-EE90446E9A0E}" presName="sibTrans" presStyleCnt="0"/>
      <dgm:spPr/>
    </dgm:pt>
    <dgm:pt modelId="{91CD0DA0-2206-4DAC-96E0-464E1C605CF2}" type="pres">
      <dgm:prSet presAssocID="{D483402B-0D62-4FCD-99F3-11AAFE984A7F}" presName="node" presStyleLbl="node1" presStyleIdx="4" presStyleCnt="16">
        <dgm:presLayoutVars>
          <dgm:bulletEnabled val="1"/>
        </dgm:presLayoutVars>
      </dgm:prSet>
      <dgm:spPr/>
    </dgm:pt>
    <dgm:pt modelId="{F8964A54-FA63-4FD0-9370-0F8F54C6BA9B}" type="pres">
      <dgm:prSet presAssocID="{E4A39620-6889-470B-893C-1177AA8AE5E8}" presName="sibTrans" presStyleCnt="0"/>
      <dgm:spPr/>
    </dgm:pt>
    <dgm:pt modelId="{95F3550C-9A96-4640-9B9B-85310A368C34}" type="pres">
      <dgm:prSet presAssocID="{CBC1A48A-5274-43A2-AD44-A1CAD6BC5C8A}" presName="node" presStyleLbl="node1" presStyleIdx="5" presStyleCnt="16">
        <dgm:presLayoutVars>
          <dgm:bulletEnabled val="1"/>
        </dgm:presLayoutVars>
      </dgm:prSet>
      <dgm:spPr/>
    </dgm:pt>
    <dgm:pt modelId="{035F8EE8-2C68-4DB0-A6A4-A42D598FA2A3}" type="pres">
      <dgm:prSet presAssocID="{5A43C37F-3ED4-4FBE-96E4-ED349C4B9961}" presName="sibTrans" presStyleCnt="0"/>
      <dgm:spPr/>
    </dgm:pt>
    <dgm:pt modelId="{F1AD5862-A301-4AEA-82A1-B3E070437229}" type="pres">
      <dgm:prSet presAssocID="{025F880C-AEC2-4405-87AE-CF83768034FD}" presName="node" presStyleLbl="node1" presStyleIdx="6" presStyleCnt="16">
        <dgm:presLayoutVars>
          <dgm:bulletEnabled val="1"/>
        </dgm:presLayoutVars>
      </dgm:prSet>
      <dgm:spPr/>
    </dgm:pt>
    <dgm:pt modelId="{CF2D048E-6012-47AF-BB62-2B7F38FAD629}" type="pres">
      <dgm:prSet presAssocID="{287B6E48-5E2B-4C75-9A75-20008342F5F0}" presName="sibTrans" presStyleCnt="0"/>
      <dgm:spPr/>
    </dgm:pt>
    <dgm:pt modelId="{CFC6B5B9-8CE6-49C7-9400-E9F665DD3611}" type="pres">
      <dgm:prSet presAssocID="{39569767-D67D-465F-9D81-DC91C914982C}" presName="node" presStyleLbl="node1" presStyleIdx="7" presStyleCnt="16">
        <dgm:presLayoutVars>
          <dgm:bulletEnabled val="1"/>
        </dgm:presLayoutVars>
      </dgm:prSet>
      <dgm:spPr/>
    </dgm:pt>
    <dgm:pt modelId="{F888EA06-1E9C-47C8-BD46-48258B5DA183}" type="pres">
      <dgm:prSet presAssocID="{6E2D3264-67F3-4653-8F2A-523635BC4AB3}" presName="sibTrans" presStyleCnt="0"/>
      <dgm:spPr/>
    </dgm:pt>
    <dgm:pt modelId="{4FE70C6A-ECF6-443D-A158-F2047D3635ED}" type="pres">
      <dgm:prSet presAssocID="{DE6E1A0E-F768-4C43-9ADE-40EFD0008C19}" presName="node" presStyleLbl="node1" presStyleIdx="8" presStyleCnt="16">
        <dgm:presLayoutVars>
          <dgm:bulletEnabled val="1"/>
        </dgm:presLayoutVars>
      </dgm:prSet>
      <dgm:spPr/>
    </dgm:pt>
    <dgm:pt modelId="{0800DEBD-3204-40F5-98FD-F922418000A9}" type="pres">
      <dgm:prSet presAssocID="{64B69705-738D-4156-8D36-2F1F6B69A285}" presName="sibTrans" presStyleCnt="0"/>
      <dgm:spPr/>
    </dgm:pt>
    <dgm:pt modelId="{E192447A-98E2-4A04-9473-5C91CB46C356}" type="pres">
      <dgm:prSet presAssocID="{9DE56CB3-B193-49F2-81C3-DD22D21D3D10}" presName="node" presStyleLbl="node1" presStyleIdx="9" presStyleCnt="16">
        <dgm:presLayoutVars>
          <dgm:bulletEnabled val="1"/>
        </dgm:presLayoutVars>
      </dgm:prSet>
      <dgm:spPr/>
    </dgm:pt>
    <dgm:pt modelId="{3C51624B-A203-4495-B750-ABB994F01C8F}" type="pres">
      <dgm:prSet presAssocID="{798F7BE3-A012-4868-980E-A490F82856AD}" presName="sibTrans" presStyleCnt="0"/>
      <dgm:spPr/>
    </dgm:pt>
    <dgm:pt modelId="{FF574CBE-0536-422D-B795-2EFA3B3CD3F4}" type="pres">
      <dgm:prSet presAssocID="{F24D9D1A-21CA-464E-8E1D-ED76A232FFDE}" presName="node" presStyleLbl="node1" presStyleIdx="10" presStyleCnt="16">
        <dgm:presLayoutVars>
          <dgm:bulletEnabled val="1"/>
        </dgm:presLayoutVars>
      </dgm:prSet>
      <dgm:spPr/>
    </dgm:pt>
    <dgm:pt modelId="{BF56E051-98E4-4F74-9759-89D02065D6EB}" type="pres">
      <dgm:prSet presAssocID="{61E23712-8E6C-454A-A07E-4FD2EF790A37}" presName="sibTrans" presStyleCnt="0"/>
      <dgm:spPr/>
    </dgm:pt>
    <dgm:pt modelId="{21D1B624-1759-4F7B-8EA9-17D20E1B5EBC}" type="pres">
      <dgm:prSet presAssocID="{5A264D84-9BBB-4A9D-865C-B5ADCA8FC8A2}" presName="node" presStyleLbl="node1" presStyleIdx="11" presStyleCnt="16">
        <dgm:presLayoutVars>
          <dgm:bulletEnabled val="1"/>
        </dgm:presLayoutVars>
      </dgm:prSet>
      <dgm:spPr/>
    </dgm:pt>
    <dgm:pt modelId="{91E4E1C8-3905-4A2E-9DA9-F04AACF529C3}" type="pres">
      <dgm:prSet presAssocID="{6EDA5C27-F77F-4291-808D-8CDA93567D9C}" presName="sibTrans" presStyleCnt="0"/>
      <dgm:spPr/>
    </dgm:pt>
    <dgm:pt modelId="{7431F57E-4062-43CE-9AC0-B8B95FA8DCA5}" type="pres">
      <dgm:prSet presAssocID="{53B3AF39-44F3-4336-88D1-E316A59D4F21}" presName="node" presStyleLbl="node1" presStyleIdx="12" presStyleCnt="16">
        <dgm:presLayoutVars>
          <dgm:bulletEnabled val="1"/>
        </dgm:presLayoutVars>
      </dgm:prSet>
      <dgm:spPr/>
    </dgm:pt>
    <dgm:pt modelId="{FA1F0585-CACE-44F7-AEE2-AAA21C7502F4}" type="pres">
      <dgm:prSet presAssocID="{110782AD-07F4-4898-B7D8-F87485327E2C}" presName="sibTrans" presStyleCnt="0"/>
      <dgm:spPr/>
    </dgm:pt>
    <dgm:pt modelId="{CB41AF71-D854-43B8-8229-26942DF5F591}" type="pres">
      <dgm:prSet presAssocID="{4B743CD1-551F-40CC-ADC6-8BDCE3663926}" presName="node" presStyleLbl="node1" presStyleIdx="13" presStyleCnt="16">
        <dgm:presLayoutVars>
          <dgm:bulletEnabled val="1"/>
        </dgm:presLayoutVars>
      </dgm:prSet>
      <dgm:spPr/>
    </dgm:pt>
    <dgm:pt modelId="{06C2046B-A49F-4821-AD7A-F1E2CB7B80E8}" type="pres">
      <dgm:prSet presAssocID="{B0964B85-BE06-4D33-9891-47736E6B5379}" presName="sibTrans" presStyleCnt="0"/>
      <dgm:spPr/>
    </dgm:pt>
    <dgm:pt modelId="{5605C168-D31E-4BFC-A72C-3A0A8DDB3435}" type="pres">
      <dgm:prSet presAssocID="{165AD2BC-A4F9-44D6-8006-ED8A40921695}" presName="node" presStyleLbl="node1" presStyleIdx="14" presStyleCnt="16">
        <dgm:presLayoutVars>
          <dgm:bulletEnabled val="1"/>
        </dgm:presLayoutVars>
      </dgm:prSet>
      <dgm:spPr/>
    </dgm:pt>
    <dgm:pt modelId="{F14308A5-2E60-45C1-BDE1-586878EA1DBD}" type="pres">
      <dgm:prSet presAssocID="{59C4985E-387A-4EE0-80B9-5860F0B44437}" presName="sibTrans" presStyleCnt="0"/>
      <dgm:spPr/>
    </dgm:pt>
    <dgm:pt modelId="{2E688613-7A0A-4B11-95F7-A1E091D6C7C0}" type="pres">
      <dgm:prSet presAssocID="{9AE8DA08-1E65-4C8C-822D-883020993BD1}" presName="node" presStyleLbl="node1" presStyleIdx="15" presStyleCnt="16">
        <dgm:presLayoutVars>
          <dgm:bulletEnabled val="1"/>
        </dgm:presLayoutVars>
      </dgm:prSet>
      <dgm:spPr/>
    </dgm:pt>
  </dgm:ptLst>
  <dgm:cxnLst>
    <dgm:cxn modelId="{106CFD00-466D-43B2-B287-844F9C64B076}" type="presOf" srcId="{39569767-D67D-465F-9D81-DC91C914982C}" destId="{CFC6B5B9-8CE6-49C7-9400-E9F665DD3611}" srcOrd="0" destOrd="0" presId="urn:microsoft.com/office/officeart/2005/8/layout/default"/>
    <dgm:cxn modelId="{E5A41810-616C-46CC-9B9A-4C59EBB0477D}" srcId="{DB03C00B-C927-4CF0-9AF5-56905879191C}" destId="{165AD2BC-A4F9-44D6-8006-ED8A40921695}" srcOrd="14" destOrd="0" parTransId="{101F883C-BD63-44DB-9DCC-64B6447E0328}" sibTransId="{59C4985E-387A-4EE0-80B9-5860F0B44437}"/>
    <dgm:cxn modelId="{1DC25511-B5C9-4EFD-8969-CD03891D0DBF}" type="presOf" srcId="{7CE03DA2-141F-40B1-8AD7-5A6953FBDB38}" destId="{C6AD92D7-D095-44E1-8055-6BE8543ACA31}" srcOrd="0" destOrd="0" presId="urn:microsoft.com/office/officeart/2005/8/layout/default"/>
    <dgm:cxn modelId="{1C8ED712-97A0-42CB-8C7A-6BC0FF7E8CA1}" type="presOf" srcId="{CBC1A48A-5274-43A2-AD44-A1CAD6BC5C8A}" destId="{95F3550C-9A96-4640-9B9B-85310A368C34}" srcOrd="0" destOrd="0" presId="urn:microsoft.com/office/officeart/2005/8/layout/default"/>
    <dgm:cxn modelId="{215AAA16-A88B-46B9-96DF-8A5A9B0E9BFF}" srcId="{DB03C00B-C927-4CF0-9AF5-56905879191C}" destId="{5A264D84-9BBB-4A9D-865C-B5ADCA8FC8A2}" srcOrd="11" destOrd="0" parTransId="{9874615F-B6A4-40E5-8DCB-41A5312D30C8}" sibTransId="{6EDA5C27-F77F-4291-808D-8CDA93567D9C}"/>
    <dgm:cxn modelId="{CAE84121-8A6A-447F-B1FF-225B09F6AF42}" type="presOf" srcId="{70331BD5-5D1E-4A62-A63D-32FF9D7AEB85}" destId="{8FBA7DF1-3AE0-4C8B-B568-75B7350049CA}" srcOrd="0" destOrd="0" presId="urn:microsoft.com/office/officeart/2005/8/layout/default"/>
    <dgm:cxn modelId="{ABE7F224-A7E3-4E7A-A7F8-AF9D8AFBE922}" type="presOf" srcId="{4B743CD1-551F-40CC-ADC6-8BDCE3663926}" destId="{CB41AF71-D854-43B8-8229-26942DF5F591}" srcOrd="0" destOrd="0" presId="urn:microsoft.com/office/officeart/2005/8/layout/default"/>
    <dgm:cxn modelId="{1F12EC25-4D45-4494-A0F9-055FC03CE4D9}" srcId="{DB03C00B-C927-4CF0-9AF5-56905879191C}" destId="{025F880C-AEC2-4405-87AE-CF83768034FD}" srcOrd="6" destOrd="0" parTransId="{B84DBE2B-C26F-42E8-BEB9-6B6E64B09FB5}" sibTransId="{287B6E48-5E2B-4C75-9A75-20008342F5F0}"/>
    <dgm:cxn modelId="{8E25342C-D93C-4AFB-A978-5CE7F09B5CEA}" srcId="{DB03C00B-C927-4CF0-9AF5-56905879191C}" destId="{DE6E1A0E-F768-4C43-9ADE-40EFD0008C19}" srcOrd="8" destOrd="0" parTransId="{7583CF12-7AE4-485E-8CF9-37F5B84247B6}" sibTransId="{64B69705-738D-4156-8D36-2F1F6B69A285}"/>
    <dgm:cxn modelId="{F1BAD334-913A-4CF9-A1E8-6413BD5E9D64}" type="presOf" srcId="{025F880C-AEC2-4405-87AE-CF83768034FD}" destId="{F1AD5862-A301-4AEA-82A1-B3E070437229}" srcOrd="0" destOrd="0" presId="urn:microsoft.com/office/officeart/2005/8/layout/default"/>
    <dgm:cxn modelId="{7E457E37-2D9E-43DA-A2E7-D9CE256D8910}" type="presOf" srcId="{38FDE207-0C59-4437-B1B6-0A9555BF282C}" destId="{C52E93D3-3C6A-4529-B230-02E8E801F3ED}" srcOrd="0" destOrd="0" presId="urn:microsoft.com/office/officeart/2005/8/layout/default"/>
    <dgm:cxn modelId="{BE510C3D-1392-4D4F-AD20-70BDB7F210B8}" srcId="{DB03C00B-C927-4CF0-9AF5-56905879191C}" destId="{9DE56CB3-B193-49F2-81C3-DD22D21D3D10}" srcOrd="9" destOrd="0" parTransId="{37DB8998-6333-492B-AA3C-53B6B662CF47}" sibTransId="{798F7BE3-A012-4868-980E-A490F82856AD}"/>
    <dgm:cxn modelId="{24D84D47-411B-4769-A59B-DD43626A7559}" srcId="{DB03C00B-C927-4CF0-9AF5-56905879191C}" destId="{7CE03DA2-141F-40B1-8AD7-5A6953FBDB38}" srcOrd="2" destOrd="0" parTransId="{107F39C2-5F24-4FF0-A58D-0C4949C7083E}" sibTransId="{A8D12A0B-AC06-41F3-81DA-4FF77A62AC65}"/>
    <dgm:cxn modelId="{18371948-D72F-4E47-812E-7F6BDEFC5451}" srcId="{DB03C00B-C927-4CF0-9AF5-56905879191C}" destId="{D483402B-0D62-4FCD-99F3-11AAFE984A7F}" srcOrd="4" destOrd="0" parTransId="{7631BCAD-E520-4A0E-B198-1AD58553A3BC}" sibTransId="{E4A39620-6889-470B-893C-1177AA8AE5E8}"/>
    <dgm:cxn modelId="{2BE9B148-E0D4-4D3A-A77F-FEA2BBC6B147}" srcId="{DB03C00B-C927-4CF0-9AF5-56905879191C}" destId="{39569767-D67D-465F-9D81-DC91C914982C}" srcOrd="7" destOrd="0" parTransId="{A783A844-B39F-4081-B129-7852E66A6D57}" sibTransId="{6E2D3264-67F3-4653-8F2A-523635BC4AB3}"/>
    <dgm:cxn modelId="{6714F568-21B5-4903-9BB6-5EEB22339685}" type="presOf" srcId="{D483402B-0D62-4FCD-99F3-11AAFE984A7F}" destId="{91CD0DA0-2206-4DAC-96E0-464E1C605CF2}" srcOrd="0" destOrd="0" presId="urn:microsoft.com/office/officeart/2005/8/layout/default"/>
    <dgm:cxn modelId="{405D096F-E0E8-4B97-B5FD-1D2B170AB003}" srcId="{DB03C00B-C927-4CF0-9AF5-56905879191C}" destId="{4B743CD1-551F-40CC-ADC6-8BDCE3663926}" srcOrd="13" destOrd="0" parTransId="{9E2FF062-DFF1-4EFC-82CC-9804D30690C3}" sibTransId="{B0964B85-BE06-4D33-9891-47736E6B5379}"/>
    <dgm:cxn modelId="{B9242272-005C-4F6A-8780-A35CFB966772}" type="presOf" srcId="{9DE56CB3-B193-49F2-81C3-DD22D21D3D10}" destId="{E192447A-98E2-4A04-9473-5C91CB46C356}" srcOrd="0" destOrd="0" presId="urn:microsoft.com/office/officeart/2005/8/layout/default"/>
    <dgm:cxn modelId="{84643677-628B-4C86-B34E-E47DDFECCE4C}" type="presOf" srcId="{D2CDE3C4-22AD-4602-8C35-073FCE66CE95}" destId="{394AEBC6-0B3E-4288-87F9-8FE942CE25A6}" srcOrd="0" destOrd="0" presId="urn:microsoft.com/office/officeart/2005/8/layout/default"/>
    <dgm:cxn modelId="{59357A87-360D-45D5-BFEB-D79F0B7D1B61}" srcId="{DB03C00B-C927-4CF0-9AF5-56905879191C}" destId="{53B3AF39-44F3-4336-88D1-E316A59D4F21}" srcOrd="12" destOrd="0" parTransId="{487B4B1D-6D79-42ED-BBAF-A9452A3E38FC}" sibTransId="{110782AD-07F4-4898-B7D8-F87485327E2C}"/>
    <dgm:cxn modelId="{7DDE308A-4763-42CE-B69C-9538D04BE6B8}" type="presOf" srcId="{DE6E1A0E-F768-4C43-9ADE-40EFD0008C19}" destId="{4FE70C6A-ECF6-443D-A158-F2047D3635ED}" srcOrd="0" destOrd="0" presId="urn:microsoft.com/office/officeart/2005/8/layout/default"/>
    <dgm:cxn modelId="{6656BC90-2114-4555-B884-4E325678097F}" srcId="{DB03C00B-C927-4CF0-9AF5-56905879191C}" destId="{70331BD5-5D1E-4A62-A63D-32FF9D7AEB85}" srcOrd="0" destOrd="0" parTransId="{26657480-0A1E-416B-9670-1EC6EFDA2041}" sibTransId="{2C7450CF-2D6D-4D9E-A82A-21AA7595F404}"/>
    <dgm:cxn modelId="{76E02198-A1AF-458D-9808-F4BD6982C87A}" srcId="{DB03C00B-C927-4CF0-9AF5-56905879191C}" destId="{F24D9D1A-21CA-464E-8E1D-ED76A232FFDE}" srcOrd="10" destOrd="0" parTransId="{9D8044C1-5B5A-4381-9B53-9B2BC068847C}" sibTransId="{61E23712-8E6C-454A-A07E-4FD2EF790A37}"/>
    <dgm:cxn modelId="{D9515098-E84B-4850-B794-4658B8D44141}" type="presOf" srcId="{5A264D84-9BBB-4A9D-865C-B5ADCA8FC8A2}" destId="{21D1B624-1759-4F7B-8EA9-17D20E1B5EBC}" srcOrd="0" destOrd="0" presId="urn:microsoft.com/office/officeart/2005/8/layout/default"/>
    <dgm:cxn modelId="{2D3A4699-972C-4828-B4DD-DD77C2214EF6}" type="presOf" srcId="{165AD2BC-A4F9-44D6-8006-ED8A40921695}" destId="{5605C168-D31E-4BFC-A72C-3A0A8DDB3435}" srcOrd="0" destOrd="0" presId="urn:microsoft.com/office/officeart/2005/8/layout/default"/>
    <dgm:cxn modelId="{A2636FAA-040A-43A4-BC12-3FD1F0639AA6}" type="presOf" srcId="{F24D9D1A-21CA-464E-8E1D-ED76A232FFDE}" destId="{FF574CBE-0536-422D-B795-2EFA3B3CD3F4}" srcOrd="0" destOrd="0" presId="urn:microsoft.com/office/officeart/2005/8/layout/default"/>
    <dgm:cxn modelId="{045AF7C0-23AC-484F-BC6A-821D8371463F}" type="presOf" srcId="{9AE8DA08-1E65-4C8C-822D-883020993BD1}" destId="{2E688613-7A0A-4B11-95F7-A1E091D6C7C0}" srcOrd="0" destOrd="0" presId="urn:microsoft.com/office/officeart/2005/8/layout/default"/>
    <dgm:cxn modelId="{583E91CC-890D-4B21-A872-86652B61E0EC}" srcId="{DB03C00B-C927-4CF0-9AF5-56905879191C}" destId="{9AE8DA08-1E65-4C8C-822D-883020993BD1}" srcOrd="15" destOrd="0" parTransId="{2D9FDF7C-422D-4FCF-BC09-E8EC555DE9EB}" sibTransId="{3E4E78F6-8D55-4A96-8A03-25B354185DD0}"/>
    <dgm:cxn modelId="{6EF603CD-DAB8-43A6-BF62-4C15E01A6057}" srcId="{DB03C00B-C927-4CF0-9AF5-56905879191C}" destId="{D2CDE3C4-22AD-4602-8C35-073FCE66CE95}" srcOrd="1" destOrd="0" parTransId="{6FC08180-6EEB-4AFF-8F1A-6A9FE3296816}" sibTransId="{1E61BC45-4D6E-44A4-A761-B8F7DB4643B0}"/>
    <dgm:cxn modelId="{C1F570DB-D0C8-43EE-836A-5F7C139B580E}" type="presOf" srcId="{DB03C00B-C927-4CF0-9AF5-56905879191C}" destId="{C0AD8476-8DED-41E0-8B9A-4D9693751BF3}" srcOrd="0" destOrd="0" presId="urn:microsoft.com/office/officeart/2005/8/layout/default"/>
    <dgm:cxn modelId="{6B69B2ED-67DF-4600-8C9D-7EBA4FDD5A21}" srcId="{DB03C00B-C927-4CF0-9AF5-56905879191C}" destId="{CBC1A48A-5274-43A2-AD44-A1CAD6BC5C8A}" srcOrd="5" destOrd="0" parTransId="{8B4BC2A4-1B40-409A-96D9-427413652530}" sibTransId="{5A43C37F-3ED4-4FBE-96E4-ED349C4B9961}"/>
    <dgm:cxn modelId="{A741F7FB-75AC-4DE0-B96A-D7FD5CB2B15C}" type="presOf" srcId="{53B3AF39-44F3-4336-88D1-E316A59D4F21}" destId="{7431F57E-4062-43CE-9AC0-B8B95FA8DCA5}" srcOrd="0" destOrd="0" presId="urn:microsoft.com/office/officeart/2005/8/layout/default"/>
    <dgm:cxn modelId="{2AA010FD-F52D-4224-B988-503A5D08E9CA}" srcId="{DB03C00B-C927-4CF0-9AF5-56905879191C}" destId="{38FDE207-0C59-4437-B1B6-0A9555BF282C}" srcOrd="3" destOrd="0" parTransId="{2FA04C5E-6FFD-4D34-9D72-4C3123929267}" sibTransId="{96661207-CC71-49B3-AEEF-EE90446E9A0E}"/>
    <dgm:cxn modelId="{63D01838-BE61-4EA8-A94A-AECA9C503823}" type="presParOf" srcId="{C0AD8476-8DED-41E0-8B9A-4D9693751BF3}" destId="{8FBA7DF1-3AE0-4C8B-B568-75B7350049CA}" srcOrd="0" destOrd="0" presId="urn:microsoft.com/office/officeart/2005/8/layout/default"/>
    <dgm:cxn modelId="{05C4F5CD-781A-41E7-920C-F14F509DDD58}" type="presParOf" srcId="{C0AD8476-8DED-41E0-8B9A-4D9693751BF3}" destId="{66907085-2011-42A4-AE6B-466094761952}" srcOrd="1" destOrd="0" presId="urn:microsoft.com/office/officeart/2005/8/layout/default"/>
    <dgm:cxn modelId="{9574CED1-7F13-4008-A440-411BD55827F0}" type="presParOf" srcId="{C0AD8476-8DED-41E0-8B9A-4D9693751BF3}" destId="{394AEBC6-0B3E-4288-87F9-8FE942CE25A6}" srcOrd="2" destOrd="0" presId="urn:microsoft.com/office/officeart/2005/8/layout/default"/>
    <dgm:cxn modelId="{EC3A64A8-976E-43EC-A929-2D6766E450EC}" type="presParOf" srcId="{C0AD8476-8DED-41E0-8B9A-4D9693751BF3}" destId="{64BDAA94-FC52-4F5C-B36A-25115C34071C}" srcOrd="3" destOrd="0" presId="urn:microsoft.com/office/officeart/2005/8/layout/default"/>
    <dgm:cxn modelId="{B7356330-6C11-45F7-8310-D816FD2C036C}" type="presParOf" srcId="{C0AD8476-8DED-41E0-8B9A-4D9693751BF3}" destId="{C6AD92D7-D095-44E1-8055-6BE8543ACA31}" srcOrd="4" destOrd="0" presId="urn:microsoft.com/office/officeart/2005/8/layout/default"/>
    <dgm:cxn modelId="{FB1C92B0-5C2D-4B80-BFE8-37BA5FCCA1AD}" type="presParOf" srcId="{C0AD8476-8DED-41E0-8B9A-4D9693751BF3}" destId="{417D7835-43E4-4673-96EA-1FF139E4A8E1}" srcOrd="5" destOrd="0" presId="urn:microsoft.com/office/officeart/2005/8/layout/default"/>
    <dgm:cxn modelId="{8834CBCF-144F-440F-B36C-0CDA5600E9AD}" type="presParOf" srcId="{C0AD8476-8DED-41E0-8B9A-4D9693751BF3}" destId="{C52E93D3-3C6A-4529-B230-02E8E801F3ED}" srcOrd="6" destOrd="0" presId="urn:microsoft.com/office/officeart/2005/8/layout/default"/>
    <dgm:cxn modelId="{3A7A1811-2C18-4AA0-8604-DE07DE2C0DBE}" type="presParOf" srcId="{C0AD8476-8DED-41E0-8B9A-4D9693751BF3}" destId="{402AFFC4-D4FE-4F96-B7D5-3C0D6FDC5EA0}" srcOrd="7" destOrd="0" presId="urn:microsoft.com/office/officeart/2005/8/layout/default"/>
    <dgm:cxn modelId="{4686C264-5C90-465C-98B5-AF7167E0755C}" type="presParOf" srcId="{C0AD8476-8DED-41E0-8B9A-4D9693751BF3}" destId="{91CD0DA0-2206-4DAC-96E0-464E1C605CF2}" srcOrd="8" destOrd="0" presId="urn:microsoft.com/office/officeart/2005/8/layout/default"/>
    <dgm:cxn modelId="{BD3B3780-4A10-4CFF-B5B9-3CD24CCBFB0D}" type="presParOf" srcId="{C0AD8476-8DED-41E0-8B9A-4D9693751BF3}" destId="{F8964A54-FA63-4FD0-9370-0F8F54C6BA9B}" srcOrd="9" destOrd="0" presId="urn:microsoft.com/office/officeart/2005/8/layout/default"/>
    <dgm:cxn modelId="{A7645D7C-C6A2-49C0-A78B-9D6C1B11334D}" type="presParOf" srcId="{C0AD8476-8DED-41E0-8B9A-4D9693751BF3}" destId="{95F3550C-9A96-4640-9B9B-85310A368C34}" srcOrd="10" destOrd="0" presId="urn:microsoft.com/office/officeart/2005/8/layout/default"/>
    <dgm:cxn modelId="{9D9CA1A7-8D89-45BC-85F3-B0AEAA6FE0E0}" type="presParOf" srcId="{C0AD8476-8DED-41E0-8B9A-4D9693751BF3}" destId="{035F8EE8-2C68-4DB0-A6A4-A42D598FA2A3}" srcOrd="11" destOrd="0" presId="urn:microsoft.com/office/officeart/2005/8/layout/default"/>
    <dgm:cxn modelId="{0C677731-B29F-43BD-B51D-837691FA32A3}" type="presParOf" srcId="{C0AD8476-8DED-41E0-8B9A-4D9693751BF3}" destId="{F1AD5862-A301-4AEA-82A1-B3E070437229}" srcOrd="12" destOrd="0" presId="urn:microsoft.com/office/officeart/2005/8/layout/default"/>
    <dgm:cxn modelId="{80A5A5A8-6412-4391-9FD4-1A175A42BDCF}" type="presParOf" srcId="{C0AD8476-8DED-41E0-8B9A-4D9693751BF3}" destId="{CF2D048E-6012-47AF-BB62-2B7F38FAD629}" srcOrd="13" destOrd="0" presId="urn:microsoft.com/office/officeart/2005/8/layout/default"/>
    <dgm:cxn modelId="{D18BEAC6-0FF9-4CB7-9827-CD5B5E5A97B3}" type="presParOf" srcId="{C0AD8476-8DED-41E0-8B9A-4D9693751BF3}" destId="{CFC6B5B9-8CE6-49C7-9400-E9F665DD3611}" srcOrd="14" destOrd="0" presId="urn:microsoft.com/office/officeart/2005/8/layout/default"/>
    <dgm:cxn modelId="{040B3282-CDA1-4F16-8141-1BD378A6C301}" type="presParOf" srcId="{C0AD8476-8DED-41E0-8B9A-4D9693751BF3}" destId="{F888EA06-1E9C-47C8-BD46-48258B5DA183}" srcOrd="15" destOrd="0" presId="urn:microsoft.com/office/officeart/2005/8/layout/default"/>
    <dgm:cxn modelId="{B73EA3C2-4337-4550-8FAB-740A9FE626D0}" type="presParOf" srcId="{C0AD8476-8DED-41E0-8B9A-4D9693751BF3}" destId="{4FE70C6A-ECF6-443D-A158-F2047D3635ED}" srcOrd="16" destOrd="0" presId="urn:microsoft.com/office/officeart/2005/8/layout/default"/>
    <dgm:cxn modelId="{0576A2D2-4C32-4765-8366-49C3ACF43A37}" type="presParOf" srcId="{C0AD8476-8DED-41E0-8B9A-4D9693751BF3}" destId="{0800DEBD-3204-40F5-98FD-F922418000A9}" srcOrd="17" destOrd="0" presId="urn:microsoft.com/office/officeart/2005/8/layout/default"/>
    <dgm:cxn modelId="{DFFD03DB-1B8D-4F68-9C2A-D6ADD8E29E53}" type="presParOf" srcId="{C0AD8476-8DED-41E0-8B9A-4D9693751BF3}" destId="{E192447A-98E2-4A04-9473-5C91CB46C356}" srcOrd="18" destOrd="0" presId="urn:microsoft.com/office/officeart/2005/8/layout/default"/>
    <dgm:cxn modelId="{F7152A43-0C7F-466A-A773-A1123A022DED}" type="presParOf" srcId="{C0AD8476-8DED-41E0-8B9A-4D9693751BF3}" destId="{3C51624B-A203-4495-B750-ABB994F01C8F}" srcOrd="19" destOrd="0" presId="urn:microsoft.com/office/officeart/2005/8/layout/default"/>
    <dgm:cxn modelId="{753A9E78-2074-41C7-AF36-A7ABCB335F6A}" type="presParOf" srcId="{C0AD8476-8DED-41E0-8B9A-4D9693751BF3}" destId="{FF574CBE-0536-422D-B795-2EFA3B3CD3F4}" srcOrd="20" destOrd="0" presId="urn:microsoft.com/office/officeart/2005/8/layout/default"/>
    <dgm:cxn modelId="{8514A5B7-6FBD-45A9-A035-32221D238706}" type="presParOf" srcId="{C0AD8476-8DED-41E0-8B9A-4D9693751BF3}" destId="{BF56E051-98E4-4F74-9759-89D02065D6EB}" srcOrd="21" destOrd="0" presId="urn:microsoft.com/office/officeart/2005/8/layout/default"/>
    <dgm:cxn modelId="{8E9184EA-A3ED-470F-AC3C-C1D199E6D8F8}" type="presParOf" srcId="{C0AD8476-8DED-41E0-8B9A-4D9693751BF3}" destId="{21D1B624-1759-4F7B-8EA9-17D20E1B5EBC}" srcOrd="22" destOrd="0" presId="urn:microsoft.com/office/officeart/2005/8/layout/default"/>
    <dgm:cxn modelId="{AC448368-D69F-4131-A194-8CC6FC7A249C}" type="presParOf" srcId="{C0AD8476-8DED-41E0-8B9A-4D9693751BF3}" destId="{91E4E1C8-3905-4A2E-9DA9-F04AACF529C3}" srcOrd="23" destOrd="0" presId="urn:microsoft.com/office/officeart/2005/8/layout/default"/>
    <dgm:cxn modelId="{1883A6D9-775A-4536-A98A-BF9E23CBCE78}" type="presParOf" srcId="{C0AD8476-8DED-41E0-8B9A-4D9693751BF3}" destId="{7431F57E-4062-43CE-9AC0-B8B95FA8DCA5}" srcOrd="24" destOrd="0" presId="urn:microsoft.com/office/officeart/2005/8/layout/default"/>
    <dgm:cxn modelId="{01E19067-A3D7-44FB-8CA3-22BE8C71E63E}" type="presParOf" srcId="{C0AD8476-8DED-41E0-8B9A-4D9693751BF3}" destId="{FA1F0585-CACE-44F7-AEE2-AAA21C7502F4}" srcOrd="25" destOrd="0" presId="urn:microsoft.com/office/officeart/2005/8/layout/default"/>
    <dgm:cxn modelId="{B8BF85FE-3D18-4520-8C23-213943078E30}" type="presParOf" srcId="{C0AD8476-8DED-41E0-8B9A-4D9693751BF3}" destId="{CB41AF71-D854-43B8-8229-26942DF5F591}" srcOrd="26" destOrd="0" presId="urn:microsoft.com/office/officeart/2005/8/layout/default"/>
    <dgm:cxn modelId="{6234B357-0EC4-49C5-88FB-45C20411EF10}" type="presParOf" srcId="{C0AD8476-8DED-41E0-8B9A-4D9693751BF3}" destId="{06C2046B-A49F-4821-AD7A-F1E2CB7B80E8}" srcOrd="27" destOrd="0" presId="urn:microsoft.com/office/officeart/2005/8/layout/default"/>
    <dgm:cxn modelId="{E0E20E4C-2F1D-47A6-B80B-48F121D9A0A1}" type="presParOf" srcId="{C0AD8476-8DED-41E0-8B9A-4D9693751BF3}" destId="{5605C168-D31E-4BFC-A72C-3A0A8DDB3435}" srcOrd="28" destOrd="0" presId="urn:microsoft.com/office/officeart/2005/8/layout/default"/>
    <dgm:cxn modelId="{FD788821-F229-4E28-AB4C-B20ADC478121}" type="presParOf" srcId="{C0AD8476-8DED-41E0-8B9A-4D9693751BF3}" destId="{F14308A5-2E60-45C1-BDE1-586878EA1DBD}" srcOrd="29" destOrd="0" presId="urn:microsoft.com/office/officeart/2005/8/layout/default"/>
    <dgm:cxn modelId="{D26A2DCC-1BA8-4FB2-8ACD-847B3945E352}" type="presParOf" srcId="{C0AD8476-8DED-41E0-8B9A-4D9693751BF3}" destId="{2E688613-7A0A-4B11-95F7-A1E091D6C7C0}" srcOrd="3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0585C5D-B4BE-4B56-880B-93A60793262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3454E85-01D5-47B9-9847-6D58340536B3}">
      <dgm:prSet/>
      <dgm:spPr/>
      <dgm:t>
        <a:bodyPr/>
        <a:lstStyle/>
        <a:p>
          <a:r>
            <a:rPr lang="en-US"/>
            <a:t>History</a:t>
          </a:r>
        </a:p>
      </dgm:t>
    </dgm:pt>
    <dgm:pt modelId="{F743EE72-C119-4F6F-A66B-EE0D24A1F16D}" type="parTrans" cxnId="{C5F8A2FA-35FD-43BA-A39B-9832328FBEF4}">
      <dgm:prSet/>
      <dgm:spPr/>
      <dgm:t>
        <a:bodyPr/>
        <a:lstStyle/>
        <a:p>
          <a:endParaRPr lang="en-US"/>
        </a:p>
      </dgm:t>
    </dgm:pt>
    <dgm:pt modelId="{1BCF4899-B14A-493A-8658-A3EC518191DE}" type="sibTrans" cxnId="{C5F8A2FA-35FD-43BA-A39B-9832328FBEF4}">
      <dgm:prSet/>
      <dgm:spPr/>
      <dgm:t>
        <a:bodyPr/>
        <a:lstStyle/>
        <a:p>
          <a:endParaRPr lang="en-US"/>
        </a:p>
      </dgm:t>
    </dgm:pt>
    <dgm:pt modelId="{CDEEEDF4-9725-4429-9B29-BF3A25DAB0B2}">
      <dgm:prSet/>
      <dgm:spPr/>
      <dgm:t>
        <a:bodyPr/>
        <a:lstStyle/>
        <a:p>
          <a:r>
            <a:rPr lang="en-US"/>
            <a:t>Parent Movement</a:t>
          </a:r>
        </a:p>
      </dgm:t>
    </dgm:pt>
    <dgm:pt modelId="{E08E9B5A-9BF5-4CDF-9B0D-B8B581078470}" type="parTrans" cxnId="{E8AF256F-4610-43DC-92AF-4BF3CE57FFD3}">
      <dgm:prSet/>
      <dgm:spPr/>
      <dgm:t>
        <a:bodyPr/>
        <a:lstStyle/>
        <a:p>
          <a:endParaRPr lang="en-US"/>
        </a:p>
      </dgm:t>
    </dgm:pt>
    <dgm:pt modelId="{EC01BC4F-4C58-4D2D-8AB0-BC21AAD0B652}" type="sibTrans" cxnId="{E8AF256F-4610-43DC-92AF-4BF3CE57FFD3}">
      <dgm:prSet/>
      <dgm:spPr/>
      <dgm:t>
        <a:bodyPr/>
        <a:lstStyle/>
        <a:p>
          <a:endParaRPr lang="en-US"/>
        </a:p>
      </dgm:t>
    </dgm:pt>
    <dgm:pt modelId="{F77A2617-D5C2-4C6F-9CF1-3D652B20037A}">
      <dgm:prSet/>
      <dgm:spPr/>
      <dgm:t>
        <a:bodyPr/>
        <a:lstStyle/>
        <a:p>
          <a:r>
            <a:rPr lang="en-US"/>
            <a:t>Independent Living Movement</a:t>
          </a:r>
        </a:p>
      </dgm:t>
    </dgm:pt>
    <dgm:pt modelId="{1D863339-8784-4335-98DF-413B9EADC51B}" type="parTrans" cxnId="{3F72CDDA-22E5-4D48-96E0-7A7E13B465E6}">
      <dgm:prSet/>
      <dgm:spPr/>
      <dgm:t>
        <a:bodyPr/>
        <a:lstStyle/>
        <a:p>
          <a:endParaRPr lang="en-US"/>
        </a:p>
      </dgm:t>
    </dgm:pt>
    <dgm:pt modelId="{E9B38794-1302-4D8B-BAA1-B29BD203DA2F}" type="sibTrans" cxnId="{3F72CDDA-22E5-4D48-96E0-7A7E13B465E6}">
      <dgm:prSet/>
      <dgm:spPr/>
      <dgm:t>
        <a:bodyPr/>
        <a:lstStyle/>
        <a:p>
          <a:endParaRPr lang="en-US"/>
        </a:p>
      </dgm:t>
    </dgm:pt>
    <dgm:pt modelId="{86D39626-0567-4921-B433-D4754D9C60E7}">
      <dgm:prSet/>
      <dgm:spPr/>
      <dgm:t>
        <a:bodyPr/>
        <a:lstStyle/>
        <a:p>
          <a:r>
            <a:rPr lang="en-US"/>
            <a:t>Self-Advocacy Movement</a:t>
          </a:r>
        </a:p>
      </dgm:t>
    </dgm:pt>
    <dgm:pt modelId="{52769B5B-EEC2-4C66-892F-A22120560519}" type="parTrans" cxnId="{B76ACF6F-717D-4186-BE51-C2615A0812AF}">
      <dgm:prSet/>
      <dgm:spPr/>
      <dgm:t>
        <a:bodyPr/>
        <a:lstStyle/>
        <a:p>
          <a:endParaRPr lang="en-US"/>
        </a:p>
      </dgm:t>
    </dgm:pt>
    <dgm:pt modelId="{E468D201-329D-4AE5-92F2-3BB9E4728B39}" type="sibTrans" cxnId="{B76ACF6F-717D-4186-BE51-C2615A0812AF}">
      <dgm:prSet/>
      <dgm:spPr/>
      <dgm:t>
        <a:bodyPr/>
        <a:lstStyle/>
        <a:p>
          <a:endParaRPr lang="en-US"/>
        </a:p>
      </dgm:t>
    </dgm:pt>
    <dgm:pt modelId="{CA38D368-43E3-4874-AF5F-A7B003986794}">
      <dgm:prSet/>
      <dgm:spPr/>
      <dgm:t>
        <a:bodyPr/>
        <a:lstStyle/>
        <a:p>
          <a:r>
            <a:rPr lang="en-US"/>
            <a:t>Inclusive Education </a:t>
          </a:r>
        </a:p>
      </dgm:t>
    </dgm:pt>
    <dgm:pt modelId="{6C4BAB48-9FC5-49A0-9441-8288F1B430B3}" type="parTrans" cxnId="{B7823C5E-F362-4138-836D-DAB107E4BBF6}">
      <dgm:prSet/>
      <dgm:spPr/>
      <dgm:t>
        <a:bodyPr/>
        <a:lstStyle/>
        <a:p>
          <a:endParaRPr lang="en-US"/>
        </a:p>
      </dgm:t>
    </dgm:pt>
    <dgm:pt modelId="{218D067A-9C59-40B9-A372-13D95C3EC33B}" type="sibTrans" cxnId="{B7823C5E-F362-4138-836D-DAB107E4BBF6}">
      <dgm:prSet/>
      <dgm:spPr/>
      <dgm:t>
        <a:bodyPr/>
        <a:lstStyle/>
        <a:p>
          <a:endParaRPr lang="en-US"/>
        </a:p>
      </dgm:t>
    </dgm:pt>
    <dgm:pt modelId="{C9DA6147-33CD-47F4-93E7-C78DFE296D4E}">
      <dgm:prSet/>
      <dgm:spPr/>
      <dgm:t>
        <a:bodyPr/>
        <a:lstStyle/>
        <a:p>
          <a:r>
            <a:rPr lang="en-US"/>
            <a:t>Lifelong Learning</a:t>
          </a:r>
        </a:p>
      </dgm:t>
    </dgm:pt>
    <dgm:pt modelId="{85D725BA-2789-4620-A712-BE7AEDC10C2A}" type="parTrans" cxnId="{FB979205-0016-4982-BC32-F0E8135B4EE0}">
      <dgm:prSet/>
      <dgm:spPr/>
      <dgm:t>
        <a:bodyPr/>
        <a:lstStyle/>
        <a:p>
          <a:endParaRPr lang="en-US"/>
        </a:p>
      </dgm:t>
    </dgm:pt>
    <dgm:pt modelId="{5F05B2D3-CFBA-425A-B5EC-A55B775EAF40}" type="sibTrans" cxnId="{FB979205-0016-4982-BC32-F0E8135B4EE0}">
      <dgm:prSet/>
      <dgm:spPr/>
      <dgm:t>
        <a:bodyPr/>
        <a:lstStyle/>
        <a:p>
          <a:endParaRPr lang="en-US"/>
        </a:p>
      </dgm:t>
    </dgm:pt>
    <dgm:pt modelId="{93A732B8-8FE0-4D3C-AF3C-B6188A2CE489}">
      <dgm:prSet/>
      <dgm:spPr/>
      <dgm:t>
        <a:bodyPr/>
        <a:lstStyle/>
        <a:p>
          <a:r>
            <a:rPr lang="en-US"/>
            <a:t>Effective Meetings</a:t>
          </a:r>
        </a:p>
      </dgm:t>
    </dgm:pt>
    <dgm:pt modelId="{15741206-2B0A-4AED-9AA8-7DE0B813677D}" type="parTrans" cxnId="{609C9BF7-114D-4E68-A530-293AC173BADA}">
      <dgm:prSet/>
      <dgm:spPr/>
      <dgm:t>
        <a:bodyPr/>
        <a:lstStyle/>
        <a:p>
          <a:endParaRPr lang="en-US"/>
        </a:p>
      </dgm:t>
    </dgm:pt>
    <dgm:pt modelId="{B3CE4D9F-ECFC-4D41-B92F-73892AFFDF37}" type="sibTrans" cxnId="{609C9BF7-114D-4E68-A530-293AC173BADA}">
      <dgm:prSet/>
      <dgm:spPr/>
      <dgm:t>
        <a:bodyPr/>
        <a:lstStyle/>
        <a:p>
          <a:endParaRPr lang="en-US"/>
        </a:p>
      </dgm:t>
    </dgm:pt>
    <dgm:pt modelId="{6AEEBB96-FF1B-4B35-8FF2-E5E5BDC61D62}">
      <dgm:prSet/>
      <dgm:spPr/>
      <dgm:t>
        <a:bodyPr/>
        <a:lstStyle/>
        <a:p>
          <a:r>
            <a:rPr lang="en-US"/>
            <a:t>The DD Act</a:t>
          </a:r>
        </a:p>
      </dgm:t>
    </dgm:pt>
    <dgm:pt modelId="{F52421F9-8452-4739-A687-BDD8B3E7FDBC}" type="parTrans" cxnId="{3A6BA650-E64C-4E13-8302-80CB581707B9}">
      <dgm:prSet/>
      <dgm:spPr/>
      <dgm:t>
        <a:bodyPr/>
        <a:lstStyle/>
        <a:p>
          <a:endParaRPr lang="en-US"/>
        </a:p>
      </dgm:t>
    </dgm:pt>
    <dgm:pt modelId="{D82CE187-577A-405F-9515-22CD8476F3F2}" type="sibTrans" cxnId="{3A6BA650-E64C-4E13-8302-80CB581707B9}">
      <dgm:prSet/>
      <dgm:spPr/>
      <dgm:t>
        <a:bodyPr/>
        <a:lstStyle/>
        <a:p>
          <a:endParaRPr lang="en-US"/>
        </a:p>
      </dgm:t>
    </dgm:pt>
    <dgm:pt modelId="{3676BB19-44F7-4319-892B-C8227016F456}">
      <dgm:prSet/>
      <dgm:spPr/>
      <dgm:t>
        <a:bodyPr/>
        <a:lstStyle/>
        <a:p>
          <a:r>
            <a:rPr lang="en-US"/>
            <a:t>Choice &amp; Person-Centered</a:t>
          </a:r>
        </a:p>
      </dgm:t>
    </dgm:pt>
    <dgm:pt modelId="{A713712A-4810-48DD-8D34-5B07706E0939}" type="parTrans" cxnId="{D1252AE8-AB9A-4E00-9913-F8FFF22CB343}">
      <dgm:prSet/>
      <dgm:spPr/>
      <dgm:t>
        <a:bodyPr/>
        <a:lstStyle/>
        <a:p>
          <a:endParaRPr lang="en-US"/>
        </a:p>
      </dgm:t>
    </dgm:pt>
    <dgm:pt modelId="{193D9FD4-90DA-4EE6-8A70-6A0CB100FF5E}" type="sibTrans" cxnId="{D1252AE8-AB9A-4E00-9913-F8FFF22CB343}">
      <dgm:prSet/>
      <dgm:spPr/>
      <dgm:t>
        <a:bodyPr/>
        <a:lstStyle/>
        <a:p>
          <a:endParaRPr lang="en-US"/>
        </a:p>
      </dgm:t>
    </dgm:pt>
    <dgm:pt modelId="{E2992A04-A44B-43F4-B561-E6324B9CABFA}">
      <dgm:prSet/>
      <dgm:spPr/>
      <dgm:t>
        <a:bodyPr/>
        <a:lstStyle/>
        <a:p>
          <a:r>
            <a:rPr lang="en-US"/>
            <a:t>Responsive Service Systems</a:t>
          </a:r>
        </a:p>
      </dgm:t>
    </dgm:pt>
    <dgm:pt modelId="{54D2E93C-0313-4660-9A3E-F53DC07CDF82}" type="parTrans" cxnId="{E46FFF2E-5991-4F89-A401-59016F0C0083}">
      <dgm:prSet/>
      <dgm:spPr/>
      <dgm:t>
        <a:bodyPr/>
        <a:lstStyle/>
        <a:p>
          <a:endParaRPr lang="en-US"/>
        </a:p>
      </dgm:t>
    </dgm:pt>
    <dgm:pt modelId="{BE5BFDA4-8FEA-4383-96FA-2F5ADCE1B042}" type="sibTrans" cxnId="{E46FFF2E-5991-4F89-A401-59016F0C0083}">
      <dgm:prSet/>
      <dgm:spPr/>
      <dgm:t>
        <a:bodyPr/>
        <a:lstStyle/>
        <a:p>
          <a:endParaRPr lang="en-US"/>
        </a:p>
      </dgm:t>
    </dgm:pt>
    <dgm:pt modelId="{D8F4F1D0-F0F5-420F-ADD5-8812852954F7}">
      <dgm:prSet/>
      <dgm:spPr/>
      <dgm:t>
        <a:bodyPr/>
        <a:lstStyle/>
        <a:p>
          <a:r>
            <a:rPr lang="en-US"/>
            <a:t>Regular and ordinary changes in lifestyle across the lifespan. </a:t>
          </a:r>
        </a:p>
      </dgm:t>
    </dgm:pt>
    <dgm:pt modelId="{B861E767-C7A7-4D50-AF7E-255C2AF54C97}" type="parTrans" cxnId="{137EA90B-9096-4BFD-B613-315388969B88}">
      <dgm:prSet/>
      <dgm:spPr/>
      <dgm:t>
        <a:bodyPr/>
        <a:lstStyle/>
        <a:p>
          <a:endParaRPr lang="en-US"/>
        </a:p>
      </dgm:t>
    </dgm:pt>
    <dgm:pt modelId="{342B068F-6E0A-4F80-A68E-45DD7AD5E786}" type="sibTrans" cxnId="{137EA90B-9096-4BFD-B613-315388969B88}">
      <dgm:prSet/>
      <dgm:spPr/>
      <dgm:t>
        <a:bodyPr/>
        <a:lstStyle/>
        <a:p>
          <a:endParaRPr lang="en-US"/>
        </a:p>
      </dgm:t>
    </dgm:pt>
    <dgm:pt modelId="{49F9364A-F7A1-42E7-A1D9-5796171EB3D4}">
      <dgm:prSet/>
      <dgm:spPr/>
      <dgm:t>
        <a:bodyPr/>
        <a:lstStyle/>
        <a:p>
          <a:r>
            <a:rPr lang="en-US"/>
            <a:t>Principle of Control of Your Home</a:t>
          </a:r>
        </a:p>
      </dgm:t>
    </dgm:pt>
    <dgm:pt modelId="{9CB1A067-5380-45B9-A4F7-F7A85858F744}" type="parTrans" cxnId="{EB279B5A-AE77-4197-A45A-3C1F2B5069C7}">
      <dgm:prSet/>
      <dgm:spPr/>
      <dgm:t>
        <a:bodyPr/>
        <a:lstStyle/>
        <a:p>
          <a:endParaRPr lang="en-US"/>
        </a:p>
      </dgm:t>
    </dgm:pt>
    <dgm:pt modelId="{45D4992F-DA93-416C-B22B-D1AFD2EDEDCA}" type="sibTrans" cxnId="{EB279B5A-AE77-4197-A45A-3C1F2B5069C7}">
      <dgm:prSet/>
      <dgm:spPr/>
      <dgm:t>
        <a:bodyPr/>
        <a:lstStyle/>
        <a:p>
          <a:endParaRPr lang="en-US"/>
        </a:p>
      </dgm:t>
    </dgm:pt>
    <dgm:pt modelId="{EBCF1FAC-426E-45C3-BC15-0D8D42E76EB2}">
      <dgm:prSet/>
      <dgm:spPr/>
      <dgm:t>
        <a:bodyPr/>
        <a:lstStyle/>
        <a:p>
          <a:r>
            <a:rPr lang="en-US" dirty="0"/>
            <a:t>Supported, competitive, and customized employment</a:t>
          </a:r>
        </a:p>
      </dgm:t>
    </dgm:pt>
    <dgm:pt modelId="{69C84E1A-10A2-40CD-BD73-213CA86719F3}" type="parTrans" cxnId="{E472C45D-EFF8-4039-8299-B9F453939F02}">
      <dgm:prSet/>
      <dgm:spPr/>
      <dgm:t>
        <a:bodyPr/>
        <a:lstStyle/>
        <a:p>
          <a:endParaRPr lang="en-US"/>
        </a:p>
      </dgm:t>
    </dgm:pt>
    <dgm:pt modelId="{3B04D3D6-319B-4DB7-9CB2-A2D5292E65F5}" type="sibTrans" cxnId="{E472C45D-EFF8-4039-8299-B9F453939F02}">
      <dgm:prSet/>
      <dgm:spPr/>
      <dgm:t>
        <a:bodyPr/>
        <a:lstStyle/>
        <a:p>
          <a:endParaRPr lang="en-US"/>
        </a:p>
      </dgm:t>
    </dgm:pt>
    <dgm:pt modelId="{A66117A1-5943-4626-BCEB-7315ED1CFCEB}">
      <dgm:prSet/>
      <dgm:spPr/>
      <dgm:t>
        <a:bodyPr/>
        <a:lstStyle/>
        <a:p>
          <a:r>
            <a:rPr lang="en-US" dirty="0"/>
            <a:t>Technology as Support</a:t>
          </a:r>
        </a:p>
      </dgm:t>
    </dgm:pt>
    <dgm:pt modelId="{A1DDCFC8-EBB0-43DA-83A5-67ED1AB84DB5}" type="parTrans" cxnId="{1D0101F9-814C-40CA-A1CE-D4CAC95DF055}">
      <dgm:prSet/>
      <dgm:spPr/>
      <dgm:t>
        <a:bodyPr/>
        <a:lstStyle/>
        <a:p>
          <a:endParaRPr lang="en-US"/>
        </a:p>
      </dgm:t>
    </dgm:pt>
    <dgm:pt modelId="{F3048542-E2E4-461F-A168-FA96D85B54C0}" type="sibTrans" cxnId="{1D0101F9-814C-40CA-A1CE-D4CAC95DF055}">
      <dgm:prSet/>
      <dgm:spPr/>
      <dgm:t>
        <a:bodyPr/>
        <a:lstStyle/>
        <a:p>
          <a:endParaRPr lang="en-US"/>
        </a:p>
      </dgm:t>
    </dgm:pt>
    <dgm:pt modelId="{1BB64673-15B0-4FF1-99E4-DA888A319192}">
      <dgm:prSet/>
      <dgm:spPr/>
      <dgm:t>
        <a:bodyPr/>
        <a:lstStyle/>
        <a:p>
          <a:r>
            <a:rPr lang="en-US"/>
            <a:t>Vision</a:t>
          </a:r>
        </a:p>
      </dgm:t>
    </dgm:pt>
    <dgm:pt modelId="{02FC0018-5EC2-46CC-9494-C027405EF63E}" type="parTrans" cxnId="{874A68EB-F96D-4BD6-983D-3B23AC9BA1FF}">
      <dgm:prSet/>
      <dgm:spPr/>
      <dgm:t>
        <a:bodyPr/>
        <a:lstStyle/>
        <a:p>
          <a:endParaRPr lang="en-US"/>
        </a:p>
      </dgm:t>
    </dgm:pt>
    <dgm:pt modelId="{EAD90CF5-5600-4C3F-8AA0-D4AAB9C82C7B}" type="sibTrans" cxnId="{874A68EB-F96D-4BD6-983D-3B23AC9BA1FF}">
      <dgm:prSet/>
      <dgm:spPr/>
      <dgm:t>
        <a:bodyPr/>
        <a:lstStyle/>
        <a:p>
          <a:endParaRPr lang="en-US"/>
        </a:p>
      </dgm:t>
    </dgm:pt>
    <dgm:pt modelId="{A79C71B9-49F8-435A-8D67-2A8AF91E5898}">
      <dgm:prSet/>
      <dgm:spPr/>
      <dgm:t>
        <a:bodyPr/>
        <a:lstStyle/>
        <a:p>
          <a:r>
            <a:rPr lang="en-US"/>
            <a:t>Participating in Public Policy decisions</a:t>
          </a:r>
        </a:p>
      </dgm:t>
    </dgm:pt>
    <dgm:pt modelId="{23FDCC39-44D5-460F-8E80-D2681194186A}" type="parTrans" cxnId="{1FF66979-AC11-467A-BD51-5425F69EC660}">
      <dgm:prSet/>
      <dgm:spPr/>
      <dgm:t>
        <a:bodyPr/>
        <a:lstStyle/>
        <a:p>
          <a:endParaRPr lang="en-US"/>
        </a:p>
      </dgm:t>
    </dgm:pt>
    <dgm:pt modelId="{A2436EEA-B440-4B4C-928E-1098DE1CDECB}" type="sibTrans" cxnId="{1FF66979-AC11-467A-BD51-5425F69EC660}">
      <dgm:prSet/>
      <dgm:spPr/>
      <dgm:t>
        <a:bodyPr/>
        <a:lstStyle/>
        <a:p>
          <a:endParaRPr lang="en-US"/>
        </a:p>
      </dgm:t>
    </dgm:pt>
    <dgm:pt modelId="{5ED913CD-EC84-4634-A3D8-4FA53F340CC2}">
      <dgm:prSet/>
      <dgm:spPr/>
      <dgm:t>
        <a:bodyPr/>
        <a:lstStyle/>
        <a:p>
          <a:r>
            <a:rPr lang="en-US" dirty="0"/>
            <a:t>How a bill becomes a law (state)</a:t>
          </a:r>
        </a:p>
      </dgm:t>
    </dgm:pt>
    <dgm:pt modelId="{44F33FE5-2EAC-4A2F-96C2-5E93A5EC138F}" type="parTrans" cxnId="{9BD991F0-95FE-4D9F-9F29-9467CBF97E0D}">
      <dgm:prSet/>
      <dgm:spPr/>
      <dgm:t>
        <a:bodyPr/>
        <a:lstStyle/>
        <a:p>
          <a:endParaRPr lang="en-US"/>
        </a:p>
      </dgm:t>
    </dgm:pt>
    <dgm:pt modelId="{0136209E-145C-4F1D-A772-87B129564EE8}" type="sibTrans" cxnId="{9BD991F0-95FE-4D9F-9F29-9467CBF97E0D}">
      <dgm:prSet/>
      <dgm:spPr/>
      <dgm:t>
        <a:bodyPr/>
        <a:lstStyle/>
        <a:p>
          <a:endParaRPr lang="en-US"/>
        </a:p>
      </dgm:t>
    </dgm:pt>
    <dgm:pt modelId="{2F783494-186F-4AFC-8CDF-59F0392755DF}">
      <dgm:prSet/>
      <dgm:spPr/>
      <dgm:t>
        <a:bodyPr/>
        <a:lstStyle/>
        <a:p>
          <a:r>
            <a:rPr lang="en-US" dirty="0"/>
            <a:t>Legislative hearings &amp; public meetings. </a:t>
          </a:r>
        </a:p>
      </dgm:t>
    </dgm:pt>
    <dgm:pt modelId="{1A74EED9-56D8-4C92-AC52-2201CC8E35F3}" type="parTrans" cxnId="{35664174-9C05-4518-A011-2CD5985DC971}">
      <dgm:prSet/>
      <dgm:spPr/>
      <dgm:t>
        <a:bodyPr/>
        <a:lstStyle/>
        <a:p>
          <a:endParaRPr lang="en-US"/>
        </a:p>
      </dgm:t>
    </dgm:pt>
    <dgm:pt modelId="{B00F4A8F-CC24-4F8B-A587-7C697C281A7F}" type="sibTrans" cxnId="{35664174-9C05-4518-A011-2CD5985DC971}">
      <dgm:prSet/>
      <dgm:spPr/>
      <dgm:t>
        <a:bodyPr/>
        <a:lstStyle/>
        <a:p>
          <a:endParaRPr lang="en-US"/>
        </a:p>
      </dgm:t>
    </dgm:pt>
    <dgm:pt modelId="{04CA6FAB-0633-4824-8748-FF681AAE0C08}">
      <dgm:prSet/>
      <dgm:spPr/>
      <dgm:t>
        <a:bodyPr/>
        <a:lstStyle/>
        <a:p>
          <a:r>
            <a:rPr lang="en-US" dirty="0"/>
            <a:t>Federal Public Policy</a:t>
          </a:r>
        </a:p>
      </dgm:t>
    </dgm:pt>
    <dgm:pt modelId="{524811BB-CCB4-4BEF-AF33-CB8FFAF973B9}" type="parTrans" cxnId="{46701CDE-5026-44B2-8BE2-1129D7E6A824}">
      <dgm:prSet/>
      <dgm:spPr/>
      <dgm:t>
        <a:bodyPr/>
        <a:lstStyle/>
        <a:p>
          <a:endParaRPr lang="en-US"/>
        </a:p>
      </dgm:t>
    </dgm:pt>
    <dgm:pt modelId="{1EBD437E-7F14-4C36-896B-02788ACB45BE}" type="sibTrans" cxnId="{46701CDE-5026-44B2-8BE2-1129D7E6A824}">
      <dgm:prSet/>
      <dgm:spPr/>
      <dgm:t>
        <a:bodyPr/>
        <a:lstStyle/>
        <a:p>
          <a:endParaRPr lang="en-US"/>
        </a:p>
      </dgm:t>
    </dgm:pt>
    <dgm:pt modelId="{1A9EAE13-B10D-46E4-B2F7-DA2D93F722E4}">
      <dgm:prSet/>
      <dgm:spPr/>
      <dgm:t>
        <a:bodyPr/>
        <a:lstStyle/>
        <a:p>
          <a:r>
            <a:rPr lang="en-US" dirty="0"/>
            <a:t>How a bill becomes a law (federal)</a:t>
          </a:r>
        </a:p>
      </dgm:t>
    </dgm:pt>
    <dgm:pt modelId="{364C4216-C55C-4273-9973-AC931DFA3514}" type="parTrans" cxnId="{1E360966-5C9F-4568-A996-3E1FA2968E18}">
      <dgm:prSet/>
      <dgm:spPr/>
      <dgm:t>
        <a:bodyPr/>
        <a:lstStyle/>
        <a:p>
          <a:endParaRPr lang="en-US"/>
        </a:p>
      </dgm:t>
    </dgm:pt>
    <dgm:pt modelId="{2AC7A32D-22D4-4525-B833-AF699732C0DD}" type="sibTrans" cxnId="{1E360966-5C9F-4568-A996-3E1FA2968E18}">
      <dgm:prSet/>
      <dgm:spPr/>
      <dgm:t>
        <a:bodyPr/>
        <a:lstStyle/>
        <a:p>
          <a:endParaRPr lang="en-US"/>
        </a:p>
      </dgm:t>
    </dgm:pt>
    <dgm:pt modelId="{23AF70E9-D97D-467E-9F2E-F6C4D5DA55C5}">
      <dgm:prSet/>
      <dgm:spPr/>
      <dgm:t>
        <a:bodyPr/>
        <a:lstStyle/>
        <a:p>
          <a:r>
            <a:rPr lang="en-US" dirty="0"/>
            <a:t>Advocacy techniques for underserved individuals. </a:t>
          </a:r>
        </a:p>
      </dgm:t>
    </dgm:pt>
    <dgm:pt modelId="{2BC4D7BC-49FE-4FA7-B26A-FA4C3CBBACFD}" type="parTrans" cxnId="{4D16B6FC-1B0E-4DA7-A4C2-124A9AC0B65A}">
      <dgm:prSet/>
      <dgm:spPr/>
      <dgm:t>
        <a:bodyPr/>
        <a:lstStyle/>
        <a:p>
          <a:endParaRPr lang="en-US"/>
        </a:p>
      </dgm:t>
    </dgm:pt>
    <dgm:pt modelId="{4E6832B0-8E73-48D0-9245-90A60E949485}" type="sibTrans" cxnId="{4D16B6FC-1B0E-4DA7-A4C2-124A9AC0B65A}">
      <dgm:prSet/>
      <dgm:spPr/>
      <dgm:t>
        <a:bodyPr/>
        <a:lstStyle/>
        <a:p>
          <a:endParaRPr lang="en-US"/>
        </a:p>
      </dgm:t>
    </dgm:pt>
    <dgm:pt modelId="{30314E52-A48B-43C5-BBE6-12B197E179A2}">
      <dgm:prSet/>
      <dgm:spPr/>
      <dgm:t>
        <a:bodyPr/>
        <a:lstStyle/>
        <a:p>
          <a:r>
            <a:rPr lang="en-US" dirty="0"/>
            <a:t>Grassroots organizing</a:t>
          </a:r>
        </a:p>
      </dgm:t>
    </dgm:pt>
    <dgm:pt modelId="{B745C6AF-C9B7-4317-A893-F92A5B9D9749}" type="parTrans" cxnId="{31A8E06A-E983-47DE-B79A-9650CA6ABD01}">
      <dgm:prSet/>
      <dgm:spPr/>
      <dgm:t>
        <a:bodyPr/>
        <a:lstStyle/>
        <a:p>
          <a:endParaRPr lang="en-US"/>
        </a:p>
      </dgm:t>
    </dgm:pt>
    <dgm:pt modelId="{260B6A49-60CE-4BCE-ABC3-45B61C52266B}" type="sibTrans" cxnId="{31A8E06A-E983-47DE-B79A-9650CA6ABD01}">
      <dgm:prSet/>
      <dgm:spPr/>
      <dgm:t>
        <a:bodyPr/>
        <a:lstStyle/>
        <a:p>
          <a:endParaRPr lang="en-US"/>
        </a:p>
      </dgm:t>
    </dgm:pt>
    <dgm:pt modelId="{FBA398F6-3710-4F68-BAE5-6B34DCA39EB2}">
      <dgm:prSet/>
      <dgm:spPr/>
      <dgm:t>
        <a:bodyPr/>
        <a:lstStyle/>
        <a:p>
          <a:r>
            <a:rPr lang="en-US" dirty="0"/>
            <a:t>Media (including social media) to effectively promote issues. </a:t>
          </a:r>
        </a:p>
      </dgm:t>
    </dgm:pt>
    <dgm:pt modelId="{B29E90E3-B201-4C6E-A3B4-A1994D11D9B0}" type="parTrans" cxnId="{DF3B297A-5C2A-4115-944D-2FDB873C5800}">
      <dgm:prSet/>
      <dgm:spPr/>
      <dgm:t>
        <a:bodyPr/>
        <a:lstStyle/>
        <a:p>
          <a:endParaRPr lang="en-US"/>
        </a:p>
      </dgm:t>
    </dgm:pt>
    <dgm:pt modelId="{6897BA5E-D203-4822-935C-1DCB999C1ACE}" type="sibTrans" cxnId="{DF3B297A-5C2A-4115-944D-2FDB873C5800}">
      <dgm:prSet/>
      <dgm:spPr/>
      <dgm:t>
        <a:bodyPr/>
        <a:lstStyle/>
        <a:p>
          <a:endParaRPr lang="en-US"/>
        </a:p>
      </dgm:t>
    </dgm:pt>
    <dgm:pt modelId="{18F033ED-AA59-4DE4-A96F-31E8743FAD88}">
      <dgm:prSet/>
      <dgm:spPr/>
      <dgm:t>
        <a:bodyPr/>
        <a:lstStyle/>
        <a:p>
          <a:r>
            <a:rPr lang="en-US" dirty="0"/>
            <a:t>Serving on boards </a:t>
          </a:r>
        </a:p>
      </dgm:t>
    </dgm:pt>
    <dgm:pt modelId="{CF7D12F0-9CC9-4E70-A54E-E4DED19665C9}" type="parTrans" cxnId="{8DF05506-7A26-4D98-B58D-C72209C7816F}">
      <dgm:prSet/>
      <dgm:spPr/>
      <dgm:t>
        <a:bodyPr/>
        <a:lstStyle/>
        <a:p>
          <a:endParaRPr lang="en-US"/>
        </a:p>
      </dgm:t>
    </dgm:pt>
    <dgm:pt modelId="{505BEFDD-4C3E-4E82-B86E-A54763ED42E7}" type="sibTrans" cxnId="{8DF05506-7A26-4D98-B58D-C72209C7816F}">
      <dgm:prSet/>
      <dgm:spPr/>
      <dgm:t>
        <a:bodyPr/>
        <a:lstStyle/>
        <a:p>
          <a:endParaRPr lang="en-US"/>
        </a:p>
      </dgm:t>
    </dgm:pt>
    <dgm:pt modelId="{F88B7F4D-D86D-4642-9AB3-186DAEA59B35}">
      <dgm:prSet/>
      <dgm:spPr/>
      <dgm:t>
        <a:bodyPr/>
        <a:lstStyle/>
        <a:p>
          <a:r>
            <a:rPr lang="en-US" dirty="0"/>
            <a:t>Parliamentary procedure and serving on boards.</a:t>
          </a:r>
        </a:p>
      </dgm:t>
    </dgm:pt>
    <dgm:pt modelId="{2E9038FB-5CB7-4FDF-93B5-3A233C28862E}" type="parTrans" cxnId="{78F0D96A-9C32-4BC2-9ED7-2F02CFE5532E}">
      <dgm:prSet/>
      <dgm:spPr/>
      <dgm:t>
        <a:bodyPr/>
        <a:lstStyle/>
        <a:p>
          <a:endParaRPr lang="en-US"/>
        </a:p>
      </dgm:t>
    </dgm:pt>
    <dgm:pt modelId="{17A9EAE1-6CB8-4258-8E7A-64273EA5C38F}" type="sibTrans" cxnId="{78F0D96A-9C32-4BC2-9ED7-2F02CFE5532E}">
      <dgm:prSet/>
      <dgm:spPr/>
      <dgm:t>
        <a:bodyPr/>
        <a:lstStyle/>
        <a:p>
          <a:endParaRPr lang="en-US"/>
        </a:p>
      </dgm:t>
    </dgm:pt>
    <dgm:pt modelId="{C0DFD827-4067-4088-9859-8E7D91A0CF02}" type="pres">
      <dgm:prSet presAssocID="{90585C5D-B4BE-4B56-880B-93A607932629}" presName="diagram" presStyleCnt="0">
        <dgm:presLayoutVars>
          <dgm:dir/>
          <dgm:resizeHandles val="exact"/>
        </dgm:presLayoutVars>
      </dgm:prSet>
      <dgm:spPr/>
    </dgm:pt>
    <dgm:pt modelId="{C10F0EC7-9C3C-4994-9D7D-68D355171E99}" type="pres">
      <dgm:prSet presAssocID="{73454E85-01D5-47B9-9847-6D58340536B3}" presName="node" presStyleLbl="node1" presStyleIdx="0" presStyleCnt="25">
        <dgm:presLayoutVars>
          <dgm:bulletEnabled val="1"/>
        </dgm:presLayoutVars>
      </dgm:prSet>
      <dgm:spPr/>
    </dgm:pt>
    <dgm:pt modelId="{C78BDE73-E57D-4CEF-86EA-79BDCC6066AB}" type="pres">
      <dgm:prSet presAssocID="{1BCF4899-B14A-493A-8658-A3EC518191DE}" presName="sibTrans" presStyleCnt="0"/>
      <dgm:spPr/>
    </dgm:pt>
    <dgm:pt modelId="{C89D2666-685F-41C2-B17D-A9928FDD42F2}" type="pres">
      <dgm:prSet presAssocID="{CDEEEDF4-9725-4429-9B29-BF3A25DAB0B2}" presName="node" presStyleLbl="node1" presStyleIdx="1" presStyleCnt="25">
        <dgm:presLayoutVars>
          <dgm:bulletEnabled val="1"/>
        </dgm:presLayoutVars>
      </dgm:prSet>
      <dgm:spPr/>
    </dgm:pt>
    <dgm:pt modelId="{9CEB3539-D87D-4B9A-9D56-65FBEA0168A9}" type="pres">
      <dgm:prSet presAssocID="{EC01BC4F-4C58-4D2D-8AB0-BC21AAD0B652}" presName="sibTrans" presStyleCnt="0"/>
      <dgm:spPr/>
    </dgm:pt>
    <dgm:pt modelId="{723509B6-59D6-42C3-A733-C4163BCC3F23}" type="pres">
      <dgm:prSet presAssocID="{F77A2617-D5C2-4C6F-9CF1-3D652B20037A}" presName="node" presStyleLbl="node1" presStyleIdx="2" presStyleCnt="25">
        <dgm:presLayoutVars>
          <dgm:bulletEnabled val="1"/>
        </dgm:presLayoutVars>
      </dgm:prSet>
      <dgm:spPr/>
    </dgm:pt>
    <dgm:pt modelId="{3C3B829D-3811-4D05-80C4-D76590467B63}" type="pres">
      <dgm:prSet presAssocID="{E9B38794-1302-4D8B-BAA1-B29BD203DA2F}" presName="sibTrans" presStyleCnt="0"/>
      <dgm:spPr/>
    </dgm:pt>
    <dgm:pt modelId="{8F64C58E-D8C2-4B47-B9F9-D4F9392CF113}" type="pres">
      <dgm:prSet presAssocID="{86D39626-0567-4921-B433-D4754D9C60E7}" presName="node" presStyleLbl="node1" presStyleIdx="3" presStyleCnt="25">
        <dgm:presLayoutVars>
          <dgm:bulletEnabled val="1"/>
        </dgm:presLayoutVars>
      </dgm:prSet>
      <dgm:spPr/>
    </dgm:pt>
    <dgm:pt modelId="{1DF0D771-6214-46AF-8CAD-3626B83B1861}" type="pres">
      <dgm:prSet presAssocID="{E468D201-329D-4AE5-92F2-3BB9E4728B39}" presName="sibTrans" presStyleCnt="0"/>
      <dgm:spPr/>
    </dgm:pt>
    <dgm:pt modelId="{68DD1184-DD9A-4C2D-AD08-17F1424A61A9}" type="pres">
      <dgm:prSet presAssocID="{CA38D368-43E3-4874-AF5F-A7B003986794}" presName="node" presStyleLbl="node1" presStyleIdx="4" presStyleCnt="25">
        <dgm:presLayoutVars>
          <dgm:bulletEnabled val="1"/>
        </dgm:presLayoutVars>
      </dgm:prSet>
      <dgm:spPr/>
    </dgm:pt>
    <dgm:pt modelId="{746087BD-6E05-48CB-93E6-7447CCDEB5E2}" type="pres">
      <dgm:prSet presAssocID="{218D067A-9C59-40B9-A372-13D95C3EC33B}" presName="sibTrans" presStyleCnt="0"/>
      <dgm:spPr/>
    </dgm:pt>
    <dgm:pt modelId="{3427C578-569F-4197-9515-6B501BB4C54C}" type="pres">
      <dgm:prSet presAssocID="{C9DA6147-33CD-47F4-93E7-C78DFE296D4E}" presName="node" presStyleLbl="node1" presStyleIdx="5" presStyleCnt="25">
        <dgm:presLayoutVars>
          <dgm:bulletEnabled val="1"/>
        </dgm:presLayoutVars>
      </dgm:prSet>
      <dgm:spPr/>
    </dgm:pt>
    <dgm:pt modelId="{3B374D55-504C-4121-B5DA-F4483E2A689E}" type="pres">
      <dgm:prSet presAssocID="{5F05B2D3-CFBA-425A-B5EC-A55B775EAF40}" presName="sibTrans" presStyleCnt="0"/>
      <dgm:spPr/>
    </dgm:pt>
    <dgm:pt modelId="{512CDFF8-02FC-43FC-9B70-D316AB294BA5}" type="pres">
      <dgm:prSet presAssocID="{93A732B8-8FE0-4D3C-AF3C-B6188A2CE489}" presName="node" presStyleLbl="node1" presStyleIdx="6" presStyleCnt="25">
        <dgm:presLayoutVars>
          <dgm:bulletEnabled val="1"/>
        </dgm:presLayoutVars>
      </dgm:prSet>
      <dgm:spPr/>
    </dgm:pt>
    <dgm:pt modelId="{B3FBAE19-08D4-481C-8C66-CB8415EECC40}" type="pres">
      <dgm:prSet presAssocID="{B3CE4D9F-ECFC-4D41-B92F-73892AFFDF37}" presName="sibTrans" presStyleCnt="0"/>
      <dgm:spPr/>
    </dgm:pt>
    <dgm:pt modelId="{009C2F22-C4A8-4F77-9528-A12EAA62EF71}" type="pres">
      <dgm:prSet presAssocID="{6AEEBB96-FF1B-4B35-8FF2-E5E5BDC61D62}" presName="node" presStyleLbl="node1" presStyleIdx="7" presStyleCnt="25">
        <dgm:presLayoutVars>
          <dgm:bulletEnabled val="1"/>
        </dgm:presLayoutVars>
      </dgm:prSet>
      <dgm:spPr/>
    </dgm:pt>
    <dgm:pt modelId="{513B9E21-2EEF-4BA8-83BB-1A2E59953BF1}" type="pres">
      <dgm:prSet presAssocID="{D82CE187-577A-405F-9515-22CD8476F3F2}" presName="sibTrans" presStyleCnt="0"/>
      <dgm:spPr/>
    </dgm:pt>
    <dgm:pt modelId="{6C9C882F-83DC-4645-8221-BAD91628C734}" type="pres">
      <dgm:prSet presAssocID="{3676BB19-44F7-4319-892B-C8227016F456}" presName="node" presStyleLbl="node1" presStyleIdx="8" presStyleCnt="25">
        <dgm:presLayoutVars>
          <dgm:bulletEnabled val="1"/>
        </dgm:presLayoutVars>
      </dgm:prSet>
      <dgm:spPr/>
    </dgm:pt>
    <dgm:pt modelId="{050CF9FA-FFFD-41F9-B67C-38AE431647A6}" type="pres">
      <dgm:prSet presAssocID="{193D9FD4-90DA-4EE6-8A70-6A0CB100FF5E}" presName="sibTrans" presStyleCnt="0"/>
      <dgm:spPr/>
    </dgm:pt>
    <dgm:pt modelId="{4F4825F0-5871-4F5D-BCE4-B3AC6FCA188A}" type="pres">
      <dgm:prSet presAssocID="{E2992A04-A44B-43F4-B561-E6324B9CABFA}" presName="node" presStyleLbl="node1" presStyleIdx="9" presStyleCnt="25">
        <dgm:presLayoutVars>
          <dgm:bulletEnabled val="1"/>
        </dgm:presLayoutVars>
      </dgm:prSet>
      <dgm:spPr/>
    </dgm:pt>
    <dgm:pt modelId="{FE136F62-BF14-4FC4-8625-CD444A344E69}" type="pres">
      <dgm:prSet presAssocID="{BE5BFDA4-8FEA-4383-96FA-2F5ADCE1B042}" presName="sibTrans" presStyleCnt="0"/>
      <dgm:spPr/>
    </dgm:pt>
    <dgm:pt modelId="{E0F4DF3E-4394-4978-A3A9-705ABA903A92}" type="pres">
      <dgm:prSet presAssocID="{D8F4F1D0-F0F5-420F-ADD5-8812852954F7}" presName="node" presStyleLbl="node1" presStyleIdx="10" presStyleCnt="25">
        <dgm:presLayoutVars>
          <dgm:bulletEnabled val="1"/>
        </dgm:presLayoutVars>
      </dgm:prSet>
      <dgm:spPr/>
    </dgm:pt>
    <dgm:pt modelId="{D7B3B875-43BD-4B05-9E51-099E359745E9}" type="pres">
      <dgm:prSet presAssocID="{342B068F-6E0A-4F80-A68E-45DD7AD5E786}" presName="sibTrans" presStyleCnt="0"/>
      <dgm:spPr/>
    </dgm:pt>
    <dgm:pt modelId="{76627593-B26E-4393-AE88-C89C3943F0E0}" type="pres">
      <dgm:prSet presAssocID="{49F9364A-F7A1-42E7-A1D9-5796171EB3D4}" presName="node" presStyleLbl="node1" presStyleIdx="11" presStyleCnt="25">
        <dgm:presLayoutVars>
          <dgm:bulletEnabled val="1"/>
        </dgm:presLayoutVars>
      </dgm:prSet>
      <dgm:spPr/>
    </dgm:pt>
    <dgm:pt modelId="{2A147218-A3D2-4E96-9850-3AC92CF1F90D}" type="pres">
      <dgm:prSet presAssocID="{45D4992F-DA93-416C-B22B-D1AFD2EDEDCA}" presName="sibTrans" presStyleCnt="0"/>
      <dgm:spPr/>
    </dgm:pt>
    <dgm:pt modelId="{49713B11-FE0A-4A11-969C-97080D1D1369}" type="pres">
      <dgm:prSet presAssocID="{EBCF1FAC-426E-45C3-BC15-0D8D42E76EB2}" presName="node" presStyleLbl="node1" presStyleIdx="12" presStyleCnt="25">
        <dgm:presLayoutVars>
          <dgm:bulletEnabled val="1"/>
        </dgm:presLayoutVars>
      </dgm:prSet>
      <dgm:spPr/>
    </dgm:pt>
    <dgm:pt modelId="{668B42EB-7923-4F3A-8419-972FF4C07639}" type="pres">
      <dgm:prSet presAssocID="{3B04D3D6-319B-4DB7-9CB2-A2D5292E65F5}" presName="sibTrans" presStyleCnt="0"/>
      <dgm:spPr/>
    </dgm:pt>
    <dgm:pt modelId="{87B6DF91-1BF7-4B1E-AC72-C3218A6FB1E8}" type="pres">
      <dgm:prSet presAssocID="{A66117A1-5943-4626-BCEB-7315ED1CFCEB}" presName="node" presStyleLbl="node1" presStyleIdx="13" presStyleCnt="25">
        <dgm:presLayoutVars>
          <dgm:bulletEnabled val="1"/>
        </dgm:presLayoutVars>
      </dgm:prSet>
      <dgm:spPr/>
    </dgm:pt>
    <dgm:pt modelId="{A875A90B-75C6-40F2-B6FA-2D1090252B77}" type="pres">
      <dgm:prSet presAssocID="{F3048542-E2E4-461F-A168-FA96D85B54C0}" presName="sibTrans" presStyleCnt="0"/>
      <dgm:spPr/>
    </dgm:pt>
    <dgm:pt modelId="{60DB732F-4AD4-4003-8A4A-042D4FD8B324}" type="pres">
      <dgm:prSet presAssocID="{1BB64673-15B0-4FF1-99E4-DA888A319192}" presName="node" presStyleLbl="node1" presStyleIdx="14" presStyleCnt="25">
        <dgm:presLayoutVars>
          <dgm:bulletEnabled val="1"/>
        </dgm:presLayoutVars>
      </dgm:prSet>
      <dgm:spPr/>
    </dgm:pt>
    <dgm:pt modelId="{46C5154A-9D0C-435A-8677-2A4D6997532A}" type="pres">
      <dgm:prSet presAssocID="{EAD90CF5-5600-4C3F-8AA0-D4AAB9C82C7B}" presName="sibTrans" presStyleCnt="0"/>
      <dgm:spPr/>
    </dgm:pt>
    <dgm:pt modelId="{561BA5EC-4565-4081-BC8F-2BD92E6A78CA}" type="pres">
      <dgm:prSet presAssocID="{A79C71B9-49F8-435A-8D67-2A8AF91E5898}" presName="node" presStyleLbl="node1" presStyleIdx="15" presStyleCnt="25">
        <dgm:presLayoutVars>
          <dgm:bulletEnabled val="1"/>
        </dgm:presLayoutVars>
      </dgm:prSet>
      <dgm:spPr/>
    </dgm:pt>
    <dgm:pt modelId="{3C4203DB-D3B6-40E6-B1FA-5192D68D0926}" type="pres">
      <dgm:prSet presAssocID="{A2436EEA-B440-4B4C-928E-1098DE1CDECB}" presName="sibTrans" presStyleCnt="0"/>
      <dgm:spPr/>
    </dgm:pt>
    <dgm:pt modelId="{72C0FBA1-ADC2-4E47-8A00-BC12B3672E01}" type="pres">
      <dgm:prSet presAssocID="{5ED913CD-EC84-4634-A3D8-4FA53F340CC2}" presName="node" presStyleLbl="node1" presStyleIdx="16" presStyleCnt="25">
        <dgm:presLayoutVars>
          <dgm:bulletEnabled val="1"/>
        </dgm:presLayoutVars>
      </dgm:prSet>
      <dgm:spPr/>
    </dgm:pt>
    <dgm:pt modelId="{DE278719-1551-4751-A54C-EB0849952E6F}" type="pres">
      <dgm:prSet presAssocID="{0136209E-145C-4F1D-A772-87B129564EE8}" presName="sibTrans" presStyleCnt="0"/>
      <dgm:spPr/>
    </dgm:pt>
    <dgm:pt modelId="{6CCBDA3E-9ECF-4406-8363-5B9777ACD0F6}" type="pres">
      <dgm:prSet presAssocID="{2F783494-186F-4AFC-8CDF-59F0392755DF}" presName="node" presStyleLbl="node1" presStyleIdx="17" presStyleCnt="25">
        <dgm:presLayoutVars>
          <dgm:bulletEnabled val="1"/>
        </dgm:presLayoutVars>
      </dgm:prSet>
      <dgm:spPr/>
    </dgm:pt>
    <dgm:pt modelId="{8577642C-50E5-4C04-AB05-00036F676425}" type="pres">
      <dgm:prSet presAssocID="{B00F4A8F-CC24-4F8B-A587-7C697C281A7F}" presName="sibTrans" presStyleCnt="0"/>
      <dgm:spPr/>
    </dgm:pt>
    <dgm:pt modelId="{793DEB99-869B-4497-8258-B5B76FAA2DD7}" type="pres">
      <dgm:prSet presAssocID="{04CA6FAB-0633-4824-8748-FF681AAE0C08}" presName="node" presStyleLbl="node1" presStyleIdx="18" presStyleCnt="25">
        <dgm:presLayoutVars>
          <dgm:bulletEnabled val="1"/>
        </dgm:presLayoutVars>
      </dgm:prSet>
      <dgm:spPr/>
    </dgm:pt>
    <dgm:pt modelId="{98341E58-F838-464D-A26A-18749AB16F60}" type="pres">
      <dgm:prSet presAssocID="{1EBD437E-7F14-4C36-896B-02788ACB45BE}" presName="sibTrans" presStyleCnt="0"/>
      <dgm:spPr/>
    </dgm:pt>
    <dgm:pt modelId="{2F1BA13B-BA37-418D-8AFD-4DB5100B1FA0}" type="pres">
      <dgm:prSet presAssocID="{1A9EAE13-B10D-46E4-B2F7-DA2D93F722E4}" presName="node" presStyleLbl="node1" presStyleIdx="19" presStyleCnt="25">
        <dgm:presLayoutVars>
          <dgm:bulletEnabled val="1"/>
        </dgm:presLayoutVars>
      </dgm:prSet>
      <dgm:spPr/>
    </dgm:pt>
    <dgm:pt modelId="{62C57DC3-F6F9-4F68-9FE6-364B73EF656C}" type="pres">
      <dgm:prSet presAssocID="{2AC7A32D-22D4-4525-B833-AF699732C0DD}" presName="sibTrans" presStyleCnt="0"/>
      <dgm:spPr/>
    </dgm:pt>
    <dgm:pt modelId="{337C0177-DE5B-469A-8B4A-0E418AF0CB09}" type="pres">
      <dgm:prSet presAssocID="{23AF70E9-D97D-467E-9F2E-F6C4D5DA55C5}" presName="node" presStyleLbl="node1" presStyleIdx="20" presStyleCnt="25">
        <dgm:presLayoutVars>
          <dgm:bulletEnabled val="1"/>
        </dgm:presLayoutVars>
      </dgm:prSet>
      <dgm:spPr/>
    </dgm:pt>
    <dgm:pt modelId="{4A1B1FF8-AD1C-4068-B90F-FAEBCC5E98FD}" type="pres">
      <dgm:prSet presAssocID="{4E6832B0-8E73-48D0-9245-90A60E949485}" presName="sibTrans" presStyleCnt="0"/>
      <dgm:spPr/>
    </dgm:pt>
    <dgm:pt modelId="{58AB8AB4-4F7E-4C71-9869-1AE679F18D7A}" type="pres">
      <dgm:prSet presAssocID="{30314E52-A48B-43C5-BBE6-12B197E179A2}" presName="node" presStyleLbl="node1" presStyleIdx="21" presStyleCnt="25">
        <dgm:presLayoutVars>
          <dgm:bulletEnabled val="1"/>
        </dgm:presLayoutVars>
      </dgm:prSet>
      <dgm:spPr/>
    </dgm:pt>
    <dgm:pt modelId="{CAE0A895-512A-4958-A70E-36641EFF0D96}" type="pres">
      <dgm:prSet presAssocID="{260B6A49-60CE-4BCE-ABC3-45B61C52266B}" presName="sibTrans" presStyleCnt="0"/>
      <dgm:spPr/>
    </dgm:pt>
    <dgm:pt modelId="{BBDD41CC-E7AB-4C28-ACE7-AD9322C7228A}" type="pres">
      <dgm:prSet presAssocID="{FBA398F6-3710-4F68-BAE5-6B34DCA39EB2}" presName="node" presStyleLbl="node1" presStyleIdx="22" presStyleCnt="25">
        <dgm:presLayoutVars>
          <dgm:bulletEnabled val="1"/>
        </dgm:presLayoutVars>
      </dgm:prSet>
      <dgm:spPr/>
    </dgm:pt>
    <dgm:pt modelId="{215F7EF7-5953-4D8C-B02C-CC6151692887}" type="pres">
      <dgm:prSet presAssocID="{6897BA5E-D203-4822-935C-1DCB999C1ACE}" presName="sibTrans" presStyleCnt="0"/>
      <dgm:spPr/>
    </dgm:pt>
    <dgm:pt modelId="{3E02FDF2-ED02-4DFD-B030-27F8DA605EAA}" type="pres">
      <dgm:prSet presAssocID="{18F033ED-AA59-4DE4-A96F-31E8743FAD88}" presName="node" presStyleLbl="node1" presStyleIdx="23" presStyleCnt="25">
        <dgm:presLayoutVars>
          <dgm:bulletEnabled val="1"/>
        </dgm:presLayoutVars>
      </dgm:prSet>
      <dgm:spPr/>
    </dgm:pt>
    <dgm:pt modelId="{BCFD85B0-41E3-44D1-8442-E3F449DEE3CA}" type="pres">
      <dgm:prSet presAssocID="{505BEFDD-4C3E-4E82-B86E-A54763ED42E7}" presName="sibTrans" presStyleCnt="0"/>
      <dgm:spPr/>
    </dgm:pt>
    <dgm:pt modelId="{7268E0E2-8FE4-411F-86F8-A9E762B050AF}" type="pres">
      <dgm:prSet presAssocID="{F88B7F4D-D86D-4642-9AB3-186DAEA59B35}" presName="node" presStyleLbl="node1" presStyleIdx="24" presStyleCnt="25">
        <dgm:presLayoutVars>
          <dgm:bulletEnabled val="1"/>
        </dgm:presLayoutVars>
      </dgm:prSet>
      <dgm:spPr/>
    </dgm:pt>
  </dgm:ptLst>
  <dgm:cxnLst>
    <dgm:cxn modelId="{FB979205-0016-4982-BC32-F0E8135B4EE0}" srcId="{90585C5D-B4BE-4B56-880B-93A607932629}" destId="{C9DA6147-33CD-47F4-93E7-C78DFE296D4E}" srcOrd="5" destOrd="0" parTransId="{85D725BA-2789-4620-A712-BE7AEDC10C2A}" sibTransId="{5F05B2D3-CFBA-425A-B5EC-A55B775EAF40}"/>
    <dgm:cxn modelId="{8DF05506-7A26-4D98-B58D-C72209C7816F}" srcId="{90585C5D-B4BE-4B56-880B-93A607932629}" destId="{18F033ED-AA59-4DE4-A96F-31E8743FAD88}" srcOrd="23" destOrd="0" parTransId="{CF7D12F0-9CC9-4E70-A54E-E4DED19665C9}" sibTransId="{505BEFDD-4C3E-4E82-B86E-A54763ED42E7}"/>
    <dgm:cxn modelId="{A138030B-9A0C-41F5-B756-A0DE2E846570}" type="presOf" srcId="{3676BB19-44F7-4319-892B-C8227016F456}" destId="{6C9C882F-83DC-4645-8221-BAD91628C734}" srcOrd="0" destOrd="0" presId="urn:microsoft.com/office/officeart/2005/8/layout/default"/>
    <dgm:cxn modelId="{137EA90B-9096-4BFD-B613-315388969B88}" srcId="{90585C5D-B4BE-4B56-880B-93A607932629}" destId="{D8F4F1D0-F0F5-420F-ADD5-8812852954F7}" srcOrd="10" destOrd="0" parTransId="{B861E767-C7A7-4D50-AF7E-255C2AF54C97}" sibTransId="{342B068F-6E0A-4F80-A68E-45DD7AD5E786}"/>
    <dgm:cxn modelId="{3D157E1E-30D6-44EE-8D49-2AEF8365E371}" type="presOf" srcId="{23AF70E9-D97D-467E-9F2E-F6C4D5DA55C5}" destId="{337C0177-DE5B-469A-8B4A-0E418AF0CB09}" srcOrd="0" destOrd="0" presId="urn:microsoft.com/office/officeart/2005/8/layout/default"/>
    <dgm:cxn modelId="{D9BE1B2C-7F07-4BF2-A934-4FAB04C3B73B}" type="presOf" srcId="{6AEEBB96-FF1B-4B35-8FF2-E5E5BDC61D62}" destId="{009C2F22-C4A8-4F77-9528-A12EAA62EF71}" srcOrd="0" destOrd="0" presId="urn:microsoft.com/office/officeart/2005/8/layout/default"/>
    <dgm:cxn modelId="{BF650E2D-96D3-4CE8-A287-1F3186A8A85F}" type="presOf" srcId="{1BB64673-15B0-4FF1-99E4-DA888A319192}" destId="{60DB732F-4AD4-4003-8A4A-042D4FD8B324}" srcOrd="0" destOrd="0" presId="urn:microsoft.com/office/officeart/2005/8/layout/default"/>
    <dgm:cxn modelId="{E46FFF2E-5991-4F89-A401-59016F0C0083}" srcId="{90585C5D-B4BE-4B56-880B-93A607932629}" destId="{E2992A04-A44B-43F4-B561-E6324B9CABFA}" srcOrd="9" destOrd="0" parTransId="{54D2E93C-0313-4660-9A3E-F53DC07CDF82}" sibTransId="{BE5BFDA4-8FEA-4383-96FA-2F5ADCE1B042}"/>
    <dgm:cxn modelId="{E472C45D-EFF8-4039-8299-B9F453939F02}" srcId="{90585C5D-B4BE-4B56-880B-93A607932629}" destId="{EBCF1FAC-426E-45C3-BC15-0D8D42E76EB2}" srcOrd="12" destOrd="0" parTransId="{69C84E1A-10A2-40CD-BD73-213CA86719F3}" sibTransId="{3B04D3D6-319B-4DB7-9CB2-A2D5292E65F5}"/>
    <dgm:cxn modelId="{B7823C5E-F362-4138-836D-DAB107E4BBF6}" srcId="{90585C5D-B4BE-4B56-880B-93A607932629}" destId="{CA38D368-43E3-4874-AF5F-A7B003986794}" srcOrd="4" destOrd="0" parTransId="{6C4BAB48-9FC5-49A0-9441-8288F1B430B3}" sibTransId="{218D067A-9C59-40B9-A372-13D95C3EC33B}"/>
    <dgm:cxn modelId="{1E360966-5C9F-4568-A996-3E1FA2968E18}" srcId="{90585C5D-B4BE-4B56-880B-93A607932629}" destId="{1A9EAE13-B10D-46E4-B2F7-DA2D93F722E4}" srcOrd="19" destOrd="0" parTransId="{364C4216-C55C-4273-9973-AC931DFA3514}" sibTransId="{2AC7A32D-22D4-4525-B833-AF699732C0DD}"/>
    <dgm:cxn modelId="{78F0D96A-9C32-4BC2-9ED7-2F02CFE5532E}" srcId="{90585C5D-B4BE-4B56-880B-93A607932629}" destId="{F88B7F4D-D86D-4642-9AB3-186DAEA59B35}" srcOrd="24" destOrd="0" parTransId="{2E9038FB-5CB7-4FDF-93B5-3A233C28862E}" sibTransId="{17A9EAE1-6CB8-4258-8E7A-64273EA5C38F}"/>
    <dgm:cxn modelId="{31A8E06A-E983-47DE-B79A-9650CA6ABD01}" srcId="{90585C5D-B4BE-4B56-880B-93A607932629}" destId="{30314E52-A48B-43C5-BBE6-12B197E179A2}" srcOrd="21" destOrd="0" parTransId="{B745C6AF-C9B7-4317-A893-F92A5B9D9749}" sibTransId="{260B6A49-60CE-4BCE-ABC3-45B61C52266B}"/>
    <dgm:cxn modelId="{E8AF256F-4610-43DC-92AF-4BF3CE57FFD3}" srcId="{90585C5D-B4BE-4B56-880B-93A607932629}" destId="{CDEEEDF4-9725-4429-9B29-BF3A25DAB0B2}" srcOrd="1" destOrd="0" parTransId="{E08E9B5A-9BF5-4CDF-9B0D-B8B581078470}" sibTransId="{EC01BC4F-4C58-4D2D-8AB0-BC21AAD0B652}"/>
    <dgm:cxn modelId="{B76ACF6F-717D-4186-BE51-C2615A0812AF}" srcId="{90585C5D-B4BE-4B56-880B-93A607932629}" destId="{86D39626-0567-4921-B433-D4754D9C60E7}" srcOrd="3" destOrd="0" parTransId="{52769B5B-EEC2-4C66-892F-A22120560519}" sibTransId="{E468D201-329D-4AE5-92F2-3BB9E4728B39}"/>
    <dgm:cxn modelId="{92FA7E70-FF3F-4158-97F4-411C03836A1C}" type="presOf" srcId="{CA38D368-43E3-4874-AF5F-A7B003986794}" destId="{68DD1184-DD9A-4C2D-AD08-17F1424A61A9}" srcOrd="0" destOrd="0" presId="urn:microsoft.com/office/officeart/2005/8/layout/default"/>
    <dgm:cxn modelId="{32D77F50-56D2-4AA9-8931-1C58C50B9BBA}" type="presOf" srcId="{1A9EAE13-B10D-46E4-B2F7-DA2D93F722E4}" destId="{2F1BA13B-BA37-418D-8AFD-4DB5100B1FA0}" srcOrd="0" destOrd="0" presId="urn:microsoft.com/office/officeart/2005/8/layout/default"/>
    <dgm:cxn modelId="{3A6BA650-E64C-4E13-8302-80CB581707B9}" srcId="{90585C5D-B4BE-4B56-880B-93A607932629}" destId="{6AEEBB96-FF1B-4B35-8FF2-E5E5BDC61D62}" srcOrd="7" destOrd="0" parTransId="{F52421F9-8452-4739-A687-BDD8B3E7FDBC}" sibTransId="{D82CE187-577A-405F-9515-22CD8476F3F2}"/>
    <dgm:cxn modelId="{BE1DF270-24A6-4B15-85B4-C5D78B8B89E4}" type="presOf" srcId="{90585C5D-B4BE-4B56-880B-93A607932629}" destId="{C0DFD827-4067-4088-9859-8E7D91A0CF02}" srcOrd="0" destOrd="0" presId="urn:microsoft.com/office/officeart/2005/8/layout/default"/>
    <dgm:cxn modelId="{2699A652-0BA4-4FCD-848B-EE733B27B17D}" type="presOf" srcId="{86D39626-0567-4921-B433-D4754D9C60E7}" destId="{8F64C58E-D8C2-4B47-B9F9-D4F9392CF113}" srcOrd="0" destOrd="0" presId="urn:microsoft.com/office/officeart/2005/8/layout/default"/>
    <dgm:cxn modelId="{35664174-9C05-4518-A011-2CD5985DC971}" srcId="{90585C5D-B4BE-4B56-880B-93A607932629}" destId="{2F783494-186F-4AFC-8CDF-59F0392755DF}" srcOrd="17" destOrd="0" parTransId="{1A74EED9-56D8-4C92-AC52-2201CC8E35F3}" sibTransId="{B00F4A8F-CC24-4F8B-A587-7C697C281A7F}"/>
    <dgm:cxn modelId="{C956EC57-0AA5-4877-ADB7-FA34DB281F57}" type="presOf" srcId="{FBA398F6-3710-4F68-BAE5-6B34DCA39EB2}" destId="{BBDD41CC-E7AB-4C28-ACE7-AD9322C7228A}" srcOrd="0" destOrd="0" presId="urn:microsoft.com/office/officeart/2005/8/layout/default"/>
    <dgm:cxn modelId="{1FF66979-AC11-467A-BD51-5425F69EC660}" srcId="{90585C5D-B4BE-4B56-880B-93A607932629}" destId="{A79C71B9-49F8-435A-8D67-2A8AF91E5898}" srcOrd="15" destOrd="0" parTransId="{23FDCC39-44D5-460F-8E80-D2681194186A}" sibTransId="{A2436EEA-B440-4B4C-928E-1098DE1CDECB}"/>
    <dgm:cxn modelId="{DF3B297A-5C2A-4115-944D-2FDB873C5800}" srcId="{90585C5D-B4BE-4B56-880B-93A607932629}" destId="{FBA398F6-3710-4F68-BAE5-6B34DCA39EB2}" srcOrd="22" destOrd="0" parTransId="{B29E90E3-B201-4C6E-A3B4-A1994D11D9B0}" sibTransId="{6897BA5E-D203-4822-935C-1DCB999C1ACE}"/>
    <dgm:cxn modelId="{EB279B5A-AE77-4197-A45A-3C1F2B5069C7}" srcId="{90585C5D-B4BE-4B56-880B-93A607932629}" destId="{49F9364A-F7A1-42E7-A1D9-5796171EB3D4}" srcOrd="11" destOrd="0" parTransId="{9CB1A067-5380-45B9-A4F7-F7A85858F744}" sibTransId="{45D4992F-DA93-416C-B22B-D1AFD2EDEDCA}"/>
    <dgm:cxn modelId="{46513D7F-6EC7-48D1-9002-CBCA921560E7}" type="presOf" srcId="{A66117A1-5943-4626-BCEB-7315ED1CFCEB}" destId="{87B6DF91-1BF7-4B1E-AC72-C3218A6FB1E8}" srcOrd="0" destOrd="0" presId="urn:microsoft.com/office/officeart/2005/8/layout/default"/>
    <dgm:cxn modelId="{73CF068D-43A9-4143-86AF-43FFAA3487C0}" type="presOf" srcId="{30314E52-A48B-43C5-BBE6-12B197E179A2}" destId="{58AB8AB4-4F7E-4C71-9869-1AE679F18D7A}" srcOrd="0" destOrd="0" presId="urn:microsoft.com/office/officeart/2005/8/layout/default"/>
    <dgm:cxn modelId="{AF3C4390-778D-4F0F-9F8F-758194DFBA17}" type="presOf" srcId="{18F033ED-AA59-4DE4-A96F-31E8743FAD88}" destId="{3E02FDF2-ED02-4DFD-B030-27F8DA605EAA}" srcOrd="0" destOrd="0" presId="urn:microsoft.com/office/officeart/2005/8/layout/default"/>
    <dgm:cxn modelId="{36399B93-5711-4FFC-85AC-B741A3F24D83}" type="presOf" srcId="{CDEEEDF4-9725-4429-9B29-BF3A25DAB0B2}" destId="{C89D2666-685F-41C2-B17D-A9928FDD42F2}" srcOrd="0" destOrd="0" presId="urn:microsoft.com/office/officeart/2005/8/layout/default"/>
    <dgm:cxn modelId="{54EBBA95-57C1-4597-B48F-C9D84BCA8C49}" type="presOf" srcId="{49F9364A-F7A1-42E7-A1D9-5796171EB3D4}" destId="{76627593-B26E-4393-AE88-C89C3943F0E0}" srcOrd="0" destOrd="0" presId="urn:microsoft.com/office/officeart/2005/8/layout/default"/>
    <dgm:cxn modelId="{2B4B51A3-5E73-4BDB-81A2-439EB382F0E7}" type="presOf" srcId="{F77A2617-D5C2-4C6F-9CF1-3D652B20037A}" destId="{723509B6-59D6-42C3-A733-C4163BCC3F23}" srcOrd="0" destOrd="0" presId="urn:microsoft.com/office/officeart/2005/8/layout/default"/>
    <dgm:cxn modelId="{A625DBA5-75C5-4F64-8FB1-577EF36D3F73}" type="presOf" srcId="{93A732B8-8FE0-4D3C-AF3C-B6188A2CE489}" destId="{512CDFF8-02FC-43FC-9B70-D316AB294BA5}" srcOrd="0" destOrd="0" presId="urn:microsoft.com/office/officeart/2005/8/layout/default"/>
    <dgm:cxn modelId="{EEB334AB-5C75-4550-812C-AE14AC7287E2}" type="presOf" srcId="{73454E85-01D5-47B9-9847-6D58340536B3}" destId="{C10F0EC7-9C3C-4994-9D7D-68D355171E99}" srcOrd="0" destOrd="0" presId="urn:microsoft.com/office/officeart/2005/8/layout/default"/>
    <dgm:cxn modelId="{705618BC-F97E-4D6A-918B-53BECC3EAFE9}" type="presOf" srcId="{5ED913CD-EC84-4634-A3D8-4FA53F340CC2}" destId="{72C0FBA1-ADC2-4E47-8A00-BC12B3672E01}" srcOrd="0" destOrd="0" presId="urn:microsoft.com/office/officeart/2005/8/layout/default"/>
    <dgm:cxn modelId="{ED0B0CBF-B68D-4DA6-91E3-5835B7D61AE0}" type="presOf" srcId="{D8F4F1D0-F0F5-420F-ADD5-8812852954F7}" destId="{E0F4DF3E-4394-4978-A3A9-705ABA903A92}" srcOrd="0" destOrd="0" presId="urn:microsoft.com/office/officeart/2005/8/layout/default"/>
    <dgm:cxn modelId="{73E9DFC5-ED48-4DEE-A61E-52DEE5D17CB8}" type="presOf" srcId="{E2992A04-A44B-43F4-B561-E6324B9CABFA}" destId="{4F4825F0-5871-4F5D-BCE4-B3AC6FCA188A}" srcOrd="0" destOrd="0" presId="urn:microsoft.com/office/officeart/2005/8/layout/default"/>
    <dgm:cxn modelId="{18847DD2-A23E-4221-9E91-7E5C472748F2}" type="presOf" srcId="{A79C71B9-49F8-435A-8D67-2A8AF91E5898}" destId="{561BA5EC-4565-4081-BC8F-2BD92E6A78CA}" srcOrd="0" destOrd="0" presId="urn:microsoft.com/office/officeart/2005/8/layout/default"/>
    <dgm:cxn modelId="{B01027D4-4F11-4590-AA73-EB9C6B0DE872}" type="presOf" srcId="{2F783494-186F-4AFC-8CDF-59F0392755DF}" destId="{6CCBDA3E-9ECF-4406-8363-5B9777ACD0F6}" srcOrd="0" destOrd="0" presId="urn:microsoft.com/office/officeart/2005/8/layout/default"/>
    <dgm:cxn modelId="{545991D6-4EA2-475C-BD68-1F8D6508C256}" type="presOf" srcId="{EBCF1FAC-426E-45C3-BC15-0D8D42E76EB2}" destId="{49713B11-FE0A-4A11-969C-97080D1D1369}" srcOrd="0" destOrd="0" presId="urn:microsoft.com/office/officeart/2005/8/layout/default"/>
    <dgm:cxn modelId="{3F72CDDA-22E5-4D48-96E0-7A7E13B465E6}" srcId="{90585C5D-B4BE-4B56-880B-93A607932629}" destId="{F77A2617-D5C2-4C6F-9CF1-3D652B20037A}" srcOrd="2" destOrd="0" parTransId="{1D863339-8784-4335-98DF-413B9EADC51B}" sibTransId="{E9B38794-1302-4D8B-BAA1-B29BD203DA2F}"/>
    <dgm:cxn modelId="{0C1A26DC-8D40-48F3-8EE3-2BAC1B3BB273}" type="presOf" srcId="{04CA6FAB-0633-4824-8748-FF681AAE0C08}" destId="{793DEB99-869B-4497-8258-B5B76FAA2DD7}" srcOrd="0" destOrd="0" presId="urn:microsoft.com/office/officeart/2005/8/layout/default"/>
    <dgm:cxn modelId="{46701CDE-5026-44B2-8BE2-1129D7E6A824}" srcId="{90585C5D-B4BE-4B56-880B-93A607932629}" destId="{04CA6FAB-0633-4824-8748-FF681AAE0C08}" srcOrd="18" destOrd="0" parTransId="{524811BB-CCB4-4BEF-AF33-CB8FFAF973B9}" sibTransId="{1EBD437E-7F14-4C36-896B-02788ACB45BE}"/>
    <dgm:cxn modelId="{3EB180DE-B295-411B-B44E-5BD81CCE602C}" type="presOf" srcId="{F88B7F4D-D86D-4642-9AB3-186DAEA59B35}" destId="{7268E0E2-8FE4-411F-86F8-A9E762B050AF}" srcOrd="0" destOrd="0" presId="urn:microsoft.com/office/officeart/2005/8/layout/default"/>
    <dgm:cxn modelId="{DC1EE3E1-6976-43BA-A796-1682FCC95EED}" type="presOf" srcId="{C9DA6147-33CD-47F4-93E7-C78DFE296D4E}" destId="{3427C578-569F-4197-9515-6B501BB4C54C}" srcOrd="0" destOrd="0" presId="urn:microsoft.com/office/officeart/2005/8/layout/default"/>
    <dgm:cxn modelId="{D1252AE8-AB9A-4E00-9913-F8FFF22CB343}" srcId="{90585C5D-B4BE-4B56-880B-93A607932629}" destId="{3676BB19-44F7-4319-892B-C8227016F456}" srcOrd="8" destOrd="0" parTransId="{A713712A-4810-48DD-8D34-5B07706E0939}" sibTransId="{193D9FD4-90DA-4EE6-8A70-6A0CB100FF5E}"/>
    <dgm:cxn modelId="{874A68EB-F96D-4BD6-983D-3B23AC9BA1FF}" srcId="{90585C5D-B4BE-4B56-880B-93A607932629}" destId="{1BB64673-15B0-4FF1-99E4-DA888A319192}" srcOrd="14" destOrd="0" parTransId="{02FC0018-5EC2-46CC-9494-C027405EF63E}" sibTransId="{EAD90CF5-5600-4C3F-8AA0-D4AAB9C82C7B}"/>
    <dgm:cxn modelId="{9BD991F0-95FE-4D9F-9F29-9467CBF97E0D}" srcId="{90585C5D-B4BE-4B56-880B-93A607932629}" destId="{5ED913CD-EC84-4634-A3D8-4FA53F340CC2}" srcOrd="16" destOrd="0" parTransId="{44F33FE5-2EAC-4A2F-96C2-5E93A5EC138F}" sibTransId="{0136209E-145C-4F1D-A772-87B129564EE8}"/>
    <dgm:cxn modelId="{609C9BF7-114D-4E68-A530-293AC173BADA}" srcId="{90585C5D-B4BE-4B56-880B-93A607932629}" destId="{93A732B8-8FE0-4D3C-AF3C-B6188A2CE489}" srcOrd="6" destOrd="0" parTransId="{15741206-2B0A-4AED-9AA8-7DE0B813677D}" sibTransId="{B3CE4D9F-ECFC-4D41-B92F-73892AFFDF37}"/>
    <dgm:cxn modelId="{1D0101F9-814C-40CA-A1CE-D4CAC95DF055}" srcId="{90585C5D-B4BE-4B56-880B-93A607932629}" destId="{A66117A1-5943-4626-BCEB-7315ED1CFCEB}" srcOrd="13" destOrd="0" parTransId="{A1DDCFC8-EBB0-43DA-83A5-67ED1AB84DB5}" sibTransId="{F3048542-E2E4-461F-A168-FA96D85B54C0}"/>
    <dgm:cxn modelId="{C5F8A2FA-35FD-43BA-A39B-9832328FBEF4}" srcId="{90585C5D-B4BE-4B56-880B-93A607932629}" destId="{73454E85-01D5-47B9-9847-6D58340536B3}" srcOrd="0" destOrd="0" parTransId="{F743EE72-C119-4F6F-A66B-EE0D24A1F16D}" sibTransId="{1BCF4899-B14A-493A-8658-A3EC518191DE}"/>
    <dgm:cxn modelId="{4D16B6FC-1B0E-4DA7-A4C2-124A9AC0B65A}" srcId="{90585C5D-B4BE-4B56-880B-93A607932629}" destId="{23AF70E9-D97D-467E-9F2E-F6C4D5DA55C5}" srcOrd="20" destOrd="0" parTransId="{2BC4D7BC-49FE-4FA7-B26A-FA4C3CBBACFD}" sibTransId="{4E6832B0-8E73-48D0-9245-90A60E949485}"/>
    <dgm:cxn modelId="{A61CAABC-7104-4390-8330-D44C1CBFE711}" type="presParOf" srcId="{C0DFD827-4067-4088-9859-8E7D91A0CF02}" destId="{C10F0EC7-9C3C-4994-9D7D-68D355171E99}" srcOrd="0" destOrd="0" presId="urn:microsoft.com/office/officeart/2005/8/layout/default"/>
    <dgm:cxn modelId="{1D7CE9CC-C80F-4A54-86E7-C6CC0170000B}" type="presParOf" srcId="{C0DFD827-4067-4088-9859-8E7D91A0CF02}" destId="{C78BDE73-E57D-4CEF-86EA-79BDCC6066AB}" srcOrd="1" destOrd="0" presId="urn:microsoft.com/office/officeart/2005/8/layout/default"/>
    <dgm:cxn modelId="{C45DF41D-E7DB-48C2-A793-271C372FB26D}" type="presParOf" srcId="{C0DFD827-4067-4088-9859-8E7D91A0CF02}" destId="{C89D2666-685F-41C2-B17D-A9928FDD42F2}" srcOrd="2" destOrd="0" presId="urn:microsoft.com/office/officeart/2005/8/layout/default"/>
    <dgm:cxn modelId="{A1CE294F-F38C-41AE-8D4C-1D2D2A53CE3F}" type="presParOf" srcId="{C0DFD827-4067-4088-9859-8E7D91A0CF02}" destId="{9CEB3539-D87D-4B9A-9D56-65FBEA0168A9}" srcOrd="3" destOrd="0" presId="urn:microsoft.com/office/officeart/2005/8/layout/default"/>
    <dgm:cxn modelId="{09D0524C-72A1-4C51-88C9-D36AB0C31F05}" type="presParOf" srcId="{C0DFD827-4067-4088-9859-8E7D91A0CF02}" destId="{723509B6-59D6-42C3-A733-C4163BCC3F23}" srcOrd="4" destOrd="0" presId="urn:microsoft.com/office/officeart/2005/8/layout/default"/>
    <dgm:cxn modelId="{FA325D18-ED02-494D-B78B-B6F5A762F3A8}" type="presParOf" srcId="{C0DFD827-4067-4088-9859-8E7D91A0CF02}" destId="{3C3B829D-3811-4D05-80C4-D76590467B63}" srcOrd="5" destOrd="0" presId="urn:microsoft.com/office/officeart/2005/8/layout/default"/>
    <dgm:cxn modelId="{11281EA2-1E71-4A43-9402-A4A93FCBFC62}" type="presParOf" srcId="{C0DFD827-4067-4088-9859-8E7D91A0CF02}" destId="{8F64C58E-D8C2-4B47-B9F9-D4F9392CF113}" srcOrd="6" destOrd="0" presId="urn:microsoft.com/office/officeart/2005/8/layout/default"/>
    <dgm:cxn modelId="{65D36763-B6AA-4785-9817-39D7264D4FCF}" type="presParOf" srcId="{C0DFD827-4067-4088-9859-8E7D91A0CF02}" destId="{1DF0D771-6214-46AF-8CAD-3626B83B1861}" srcOrd="7" destOrd="0" presId="urn:microsoft.com/office/officeart/2005/8/layout/default"/>
    <dgm:cxn modelId="{477C4184-640D-4186-8CBB-3A320E405792}" type="presParOf" srcId="{C0DFD827-4067-4088-9859-8E7D91A0CF02}" destId="{68DD1184-DD9A-4C2D-AD08-17F1424A61A9}" srcOrd="8" destOrd="0" presId="urn:microsoft.com/office/officeart/2005/8/layout/default"/>
    <dgm:cxn modelId="{62A53667-B368-45B5-B015-BC7A5F9A1795}" type="presParOf" srcId="{C0DFD827-4067-4088-9859-8E7D91A0CF02}" destId="{746087BD-6E05-48CB-93E6-7447CCDEB5E2}" srcOrd="9" destOrd="0" presId="urn:microsoft.com/office/officeart/2005/8/layout/default"/>
    <dgm:cxn modelId="{2E1E492C-7443-40B9-838C-A0C8E125EE29}" type="presParOf" srcId="{C0DFD827-4067-4088-9859-8E7D91A0CF02}" destId="{3427C578-569F-4197-9515-6B501BB4C54C}" srcOrd="10" destOrd="0" presId="urn:microsoft.com/office/officeart/2005/8/layout/default"/>
    <dgm:cxn modelId="{BD397527-1FBC-4092-86FF-1AE7D6725755}" type="presParOf" srcId="{C0DFD827-4067-4088-9859-8E7D91A0CF02}" destId="{3B374D55-504C-4121-B5DA-F4483E2A689E}" srcOrd="11" destOrd="0" presId="urn:microsoft.com/office/officeart/2005/8/layout/default"/>
    <dgm:cxn modelId="{5BE945AD-0440-4006-BD73-57635B650E85}" type="presParOf" srcId="{C0DFD827-4067-4088-9859-8E7D91A0CF02}" destId="{512CDFF8-02FC-43FC-9B70-D316AB294BA5}" srcOrd="12" destOrd="0" presId="urn:microsoft.com/office/officeart/2005/8/layout/default"/>
    <dgm:cxn modelId="{8989D0B1-706B-4803-BB34-85F79E065919}" type="presParOf" srcId="{C0DFD827-4067-4088-9859-8E7D91A0CF02}" destId="{B3FBAE19-08D4-481C-8C66-CB8415EECC40}" srcOrd="13" destOrd="0" presId="urn:microsoft.com/office/officeart/2005/8/layout/default"/>
    <dgm:cxn modelId="{1E7A844F-1833-46AC-97F6-D86A572A7967}" type="presParOf" srcId="{C0DFD827-4067-4088-9859-8E7D91A0CF02}" destId="{009C2F22-C4A8-4F77-9528-A12EAA62EF71}" srcOrd="14" destOrd="0" presId="urn:microsoft.com/office/officeart/2005/8/layout/default"/>
    <dgm:cxn modelId="{C0F53BC0-890E-4023-8637-C9899725063B}" type="presParOf" srcId="{C0DFD827-4067-4088-9859-8E7D91A0CF02}" destId="{513B9E21-2EEF-4BA8-83BB-1A2E59953BF1}" srcOrd="15" destOrd="0" presId="urn:microsoft.com/office/officeart/2005/8/layout/default"/>
    <dgm:cxn modelId="{D80F2474-74C1-4F33-BF46-2D763B72F4F4}" type="presParOf" srcId="{C0DFD827-4067-4088-9859-8E7D91A0CF02}" destId="{6C9C882F-83DC-4645-8221-BAD91628C734}" srcOrd="16" destOrd="0" presId="urn:microsoft.com/office/officeart/2005/8/layout/default"/>
    <dgm:cxn modelId="{0F5E7C46-386F-4045-B20F-E8BBC7E244F1}" type="presParOf" srcId="{C0DFD827-4067-4088-9859-8E7D91A0CF02}" destId="{050CF9FA-FFFD-41F9-B67C-38AE431647A6}" srcOrd="17" destOrd="0" presId="urn:microsoft.com/office/officeart/2005/8/layout/default"/>
    <dgm:cxn modelId="{579E40C2-E3A6-4BF2-AA21-5157CBB72674}" type="presParOf" srcId="{C0DFD827-4067-4088-9859-8E7D91A0CF02}" destId="{4F4825F0-5871-4F5D-BCE4-B3AC6FCA188A}" srcOrd="18" destOrd="0" presId="urn:microsoft.com/office/officeart/2005/8/layout/default"/>
    <dgm:cxn modelId="{D7FA4FCC-C182-4C4E-8E95-9F39058254E1}" type="presParOf" srcId="{C0DFD827-4067-4088-9859-8E7D91A0CF02}" destId="{FE136F62-BF14-4FC4-8625-CD444A344E69}" srcOrd="19" destOrd="0" presId="urn:microsoft.com/office/officeart/2005/8/layout/default"/>
    <dgm:cxn modelId="{43E161F1-5556-4A18-AF25-BC2B43F5309B}" type="presParOf" srcId="{C0DFD827-4067-4088-9859-8E7D91A0CF02}" destId="{E0F4DF3E-4394-4978-A3A9-705ABA903A92}" srcOrd="20" destOrd="0" presId="urn:microsoft.com/office/officeart/2005/8/layout/default"/>
    <dgm:cxn modelId="{61B7AAA4-BDBA-4E54-B6FB-2461DD39F033}" type="presParOf" srcId="{C0DFD827-4067-4088-9859-8E7D91A0CF02}" destId="{D7B3B875-43BD-4B05-9E51-099E359745E9}" srcOrd="21" destOrd="0" presId="urn:microsoft.com/office/officeart/2005/8/layout/default"/>
    <dgm:cxn modelId="{3AE4AF03-BB2E-4592-A094-E15384CF51CE}" type="presParOf" srcId="{C0DFD827-4067-4088-9859-8E7D91A0CF02}" destId="{76627593-B26E-4393-AE88-C89C3943F0E0}" srcOrd="22" destOrd="0" presId="urn:microsoft.com/office/officeart/2005/8/layout/default"/>
    <dgm:cxn modelId="{5C7C9BD4-4A42-4441-907B-3524516873E4}" type="presParOf" srcId="{C0DFD827-4067-4088-9859-8E7D91A0CF02}" destId="{2A147218-A3D2-4E96-9850-3AC92CF1F90D}" srcOrd="23" destOrd="0" presId="urn:microsoft.com/office/officeart/2005/8/layout/default"/>
    <dgm:cxn modelId="{B74947B8-E68A-47E6-A623-3EFD7814A1D1}" type="presParOf" srcId="{C0DFD827-4067-4088-9859-8E7D91A0CF02}" destId="{49713B11-FE0A-4A11-969C-97080D1D1369}" srcOrd="24" destOrd="0" presId="urn:microsoft.com/office/officeart/2005/8/layout/default"/>
    <dgm:cxn modelId="{975D072A-EA6C-4438-9BFD-D5C2DF812CBD}" type="presParOf" srcId="{C0DFD827-4067-4088-9859-8E7D91A0CF02}" destId="{668B42EB-7923-4F3A-8419-972FF4C07639}" srcOrd="25" destOrd="0" presId="urn:microsoft.com/office/officeart/2005/8/layout/default"/>
    <dgm:cxn modelId="{92053AA2-9D09-44BC-AC62-9EA06C36DACA}" type="presParOf" srcId="{C0DFD827-4067-4088-9859-8E7D91A0CF02}" destId="{87B6DF91-1BF7-4B1E-AC72-C3218A6FB1E8}" srcOrd="26" destOrd="0" presId="urn:microsoft.com/office/officeart/2005/8/layout/default"/>
    <dgm:cxn modelId="{D0937F21-A8B5-4C82-B6F2-5308DE909FCE}" type="presParOf" srcId="{C0DFD827-4067-4088-9859-8E7D91A0CF02}" destId="{A875A90B-75C6-40F2-B6FA-2D1090252B77}" srcOrd="27" destOrd="0" presId="urn:microsoft.com/office/officeart/2005/8/layout/default"/>
    <dgm:cxn modelId="{ADCB5DD7-4959-44E5-81A7-A0891032A3F6}" type="presParOf" srcId="{C0DFD827-4067-4088-9859-8E7D91A0CF02}" destId="{60DB732F-4AD4-4003-8A4A-042D4FD8B324}" srcOrd="28" destOrd="0" presId="urn:microsoft.com/office/officeart/2005/8/layout/default"/>
    <dgm:cxn modelId="{DCDB293C-8C33-4549-B5E1-1859BABDBA82}" type="presParOf" srcId="{C0DFD827-4067-4088-9859-8E7D91A0CF02}" destId="{46C5154A-9D0C-435A-8677-2A4D6997532A}" srcOrd="29" destOrd="0" presId="urn:microsoft.com/office/officeart/2005/8/layout/default"/>
    <dgm:cxn modelId="{CA51E0EB-53B9-40E2-91DD-6544AD329ED2}" type="presParOf" srcId="{C0DFD827-4067-4088-9859-8E7D91A0CF02}" destId="{561BA5EC-4565-4081-BC8F-2BD92E6A78CA}" srcOrd="30" destOrd="0" presId="urn:microsoft.com/office/officeart/2005/8/layout/default"/>
    <dgm:cxn modelId="{5255DA30-AA78-4087-A725-2E90CC96F47D}" type="presParOf" srcId="{C0DFD827-4067-4088-9859-8E7D91A0CF02}" destId="{3C4203DB-D3B6-40E6-B1FA-5192D68D0926}" srcOrd="31" destOrd="0" presId="urn:microsoft.com/office/officeart/2005/8/layout/default"/>
    <dgm:cxn modelId="{1630C640-C134-4748-9BA6-10160FBC6C2B}" type="presParOf" srcId="{C0DFD827-4067-4088-9859-8E7D91A0CF02}" destId="{72C0FBA1-ADC2-4E47-8A00-BC12B3672E01}" srcOrd="32" destOrd="0" presId="urn:microsoft.com/office/officeart/2005/8/layout/default"/>
    <dgm:cxn modelId="{4B6E30B2-3E2F-4A21-A98E-622D8B93E211}" type="presParOf" srcId="{C0DFD827-4067-4088-9859-8E7D91A0CF02}" destId="{DE278719-1551-4751-A54C-EB0849952E6F}" srcOrd="33" destOrd="0" presId="urn:microsoft.com/office/officeart/2005/8/layout/default"/>
    <dgm:cxn modelId="{6B396E80-01B0-4866-94F4-2AB391436A5C}" type="presParOf" srcId="{C0DFD827-4067-4088-9859-8E7D91A0CF02}" destId="{6CCBDA3E-9ECF-4406-8363-5B9777ACD0F6}" srcOrd="34" destOrd="0" presId="urn:microsoft.com/office/officeart/2005/8/layout/default"/>
    <dgm:cxn modelId="{483A6400-D16E-461C-BE1F-7157CB2BF61E}" type="presParOf" srcId="{C0DFD827-4067-4088-9859-8E7D91A0CF02}" destId="{8577642C-50E5-4C04-AB05-00036F676425}" srcOrd="35" destOrd="0" presId="urn:microsoft.com/office/officeart/2005/8/layout/default"/>
    <dgm:cxn modelId="{479567AD-E438-4FB4-8924-70E54FE01011}" type="presParOf" srcId="{C0DFD827-4067-4088-9859-8E7D91A0CF02}" destId="{793DEB99-869B-4497-8258-B5B76FAA2DD7}" srcOrd="36" destOrd="0" presId="urn:microsoft.com/office/officeart/2005/8/layout/default"/>
    <dgm:cxn modelId="{7FFEB9D9-9E55-4061-B956-11D57954F6A8}" type="presParOf" srcId="{C0DFD827-4067-4088-9859-8E7D91A0CF02}" destId="{98341E58-F838-464D-A26A-18749AB16F60}" srcOrd="37" destOrd="0" presId="urn:microsoft.com/office/officeart/2005/8/layout/default"/>
    <dgm:cxn modelId="{399BD6E4-A214-4C83-A129-73367FB0FE0F}" type="presParOf" srcId="{C0DFD827-4067-4088-9859-8E7D91A0CF02}" destId="{2F1BA13B-BA37-418D-8AFD-4DB5100B1FA0}" srcOrd="38" destOrd="0" presId="urn:microsoft.com/office/officeart/2005/8/layout/default"/>
    <dgm:cxn modelId="{210C4F12-21CA-46B7-B58D-CA4237CDF967}" type="presParOf" srcId="{C0DFD827-4067-4088-9859-8E7D91A0CF02}" destId="{62C57DC3-F6F9-4F68-9FE6-364B73EF656C}" srcOrd="39" destOrd="0" presId="urn:microsoft.com/office/officeart/2005/8/layout/default"/>
    <dgm:cxn modelId="{30500C66-A117-4656-82F0-E5AA4D8483CF}" type="presParOf" srcId="{C0DFD827-4067-4088-9859-8E7D91A0CF02}" destId="{337C0177-DE5B-469A-8B4A-0E418AF0CB09}" srcOrd="40" destOrd="0" presId="urn:microsoft.com/office/officeart/2005/8/layout/default"/>
    <dgm:cxn modelId="{E9CFDB4C-DBC3-4BF3-9FEC-06AF490F7595}" type="presParOf" srcId="{C0DFD827-4067-4088-9859-8E7D91A0CF02}" destId="{4A1B1FF8-AD1C-4068-B90F-FAEBCC5E98FD}" srcOrd="41" destOrd="0" presId="urn:microsoft.com/office/officeart/2005/8/layout/default"/>
    <dgm:cxn modelId="{AB00244C-39B7-4846-A3BC-041021DE8577}" type="presParOf" srcId="{C0DFD827-4067-4088-9859-8E7D91A0CF02}" destId="{58AB8AB4-4F7E-4C71-9869-1AE679F18D7A}" srcOrd="42" destOrd="0" presId="urn:microsoft.com/office/officeart/2005/8/layout/default"/>
    <dgm:cxn modelId="{55ABF77A-35CF-4708-A714-6E0C7B19A8A8}" type="presParOf" srcId="{C0DFD827-4067-4088-9859-8E7D91A0CF02}" destId="{CAE0A895-512A-4958-A70E-36641EFF0D96}" srcOrd="43" destOrd="0" presId="urn:microsoft.com/office/officeart/2005/8/layout/default"/>
    <dgm:cxn modelId="{928FF27D-DDA2-409A-9C3E-1B35700D0DAD}" type="presParOf" srcId="{C0DFD827-4067-4088-9859-8E7D91A0CF02}" destId="{BBDD41CC-E7AB-4C28-ACE7-AD9322C7228A}" srcOrd="44" destOrd="0" presId="urn:microsoft.com/office/officeart/2005/8/layout/default"/>
    <dgm:cxn modelId="{4891C122-88C3-4C38-9E0E-AED99DC31282}" type="presParOf" srcId="{C0DFD827-4067-4088-9859-8E7D91A0CF02}" destId="{215F7EF7-5953-4D8C-B02C-CC6151692887}" srcOrd="45" destOrd="0" presId="urn:microsoft.com/office/officeart/2005/8/layout/default"/>
    <dgm:cxn modelId="{B3FAF199-B090-4090-8AB3-71812CE58734}" type="presParOf" srcId="{C0DFD827-4067-4088-9859-8E7D91A0CF02}" destId="{3E02FDF2-ED02-4DFD-B030-27F8DA605EAA}" srcOrd="46" destOrd="0" presId="urn:microsoft.com/office/officeart/2005/8/layout/default"/>
    <dgm:cxn modelId="{273EBA7F-5FE6-4480-A72A-A29B07F294E1}" type="presParOf" srcId="{C0DFD827-4067-4088-9859-8E7D91A0CF02}" destId="{BCFD85B0-41E3-44D1-8442-E3F449DEE3CA}" srcOrd="47" destOrd="0" presId="urn:microsoft.com/office/officeart/2005/8/layout/default"/>
    <dgm:cxn modelId="{4C9D4014-4FEC-40A8-91D1-E9D67EE34A61}" type="presParOf" srcId="{C0DFD827-4067-4088-9859-8E7D91A0CF02}" destId="{7268E0E2-8FE4-411F-86F8-A9E762B050AF}" srcOrd="4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46BC5-12F0-4025-AAAB-B85FC50FF499}">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D6CFF500-C5ED-4AF9-967E-C58212409B6A}">
      <dsp:nvSpPr>
        <dsp:cNvPr id="0" name=""/>
        <dsp:cNvSpPr/>
      </dsp:nvSpPr>
      <dsp:spPr>
        <a:xfrm>
          <a:off x="8061" y="5979"/>
          <a:ext cx="3034531" cy="18207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466850">
            <a:lnSpc>
              <a:spcPct val="90000"/>
            </a:lnSpc>
            <a:spcBef>
              <a:spcPct val="0"/>
            </a:spcBef>
            <a:spcAft>
              <a:spcPct val="35000"/>
            </a:spcAft>
            <a:buNone/>
          </a:pPr>
          <a:r>
            <a:rPr lang="en-US" sz="3300" kern="1200"/>
            <a:t>Who we are?</a:t>
          </a:r>
        </a:p>
      </dsp:txBody>
      <dsp:txXfrm>
        <a:off x="8061" y="5979"/>
        <a:ext cx="3034531" cy="1820718"/>
      </dsp:txXfrm>
    </dsp:sp>
    <dsp:sp modelId="{920AACDF-3356-411F-A649-F83DD34E86FF}">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5">
              <a:hueOff val="-1689636"/>
              <a:satOff val="-4355"/>
              <a:lumOff val="-294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3F1B4303-671E-4F20-B1B4-71162B2133B9}">
      <dsp:nvSpPr>
        <dsp:cNvPr id="0" name=""/>
        <dsp:cNvSpPr/>
      </dsp:nvSpPr>
      <dsp:spPr>
        <a:xfrm>
          <a:off x="3740534" y="5979"/>
          <a:ext cx="3034531" cy="1820718"/>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466850">
            <a:lnSpc>
              <a:spcPct val="90000"/>
            </a:lnSpc>
            <a:spcBef>
              <a:spcPct val="0"/>
            </a:spcBef>
            <a:spcAft>
              <a:spcPct val="35000"/>
            </a:spcAft>
            <a:buNone/>
          </a:pPr>
          <a:r>
            <a:rPr lang="en-US" sz="3300" kern="1200"/>
            <a:t>What is it?</a:t>
          </a:r>
        </a:p>
      </dsp:txBody>
      <dsp:txXfrm>
        <a:off x="3740534" y="5979"/>
        <a:ext cx="3034531" cy="1820718"/>
      </dsp:txXfrm>
    </dsp:sp>
    <dsp:sp modelId="{159FED37-5ADC-4184-92DE-4CF4D0543D85}">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5">
              <a:hueOff val="-3379271"/>
              <a:satOff val="-8710"/>
              <a:lumOff val="-588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095C26F4-7222-4B8C-B1F9-76C7E2659E48}">
      <dsp:nvSpPr>
        <dsp:cNvPr id="0" name=""/>
        <dsp:cNvSpPr/>
      </dsp:nvSpPr>
      <dsp:spPr>
        <a:xfrm>
          <a:off x="7473007" y="5979"/>
          <a:ext cx="3034531" cy="1820718"/>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466850">
            <a:lnSpc>
              <a:spcPct val="90000"/>
            </a:lnSpc>
            <a:spcBef>
              <a:spcPct val="0"/>
            </a:spcBef>
            <a:spcAft>
              <a:spcPct val="35000"/>
            </a:spcAft>
            <a:buNone/>
          </a:pPr>
          <a:r>
            <a:rPr lang="en-US" sz="3300" kern="1200"/>
            <a:t>What’s expected of the participants?</a:t>
          </a:r>
        </a:p>
      </dsp:txBody>
      <dsp:txXfrm>
        <a:off x="7473007" y="5979"/>
        <a:ext cx="3034531" cy="1820718"/>
      </dsp:txXfrm>
    </dsp:sp>
    <dsp:sp modelId="{D04B6599-F812-4F98-BA64-7F011D41DA04}">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5">
              <a:hueOff val="-5068907"/>
              <a:satOff val="-13064"/>
              <a:lumOff val="-882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0D53F787-80CE-4964-AB63-CAD56691E166}">
      <dsp:nvSpPr>
        <dsp:cNvPr id="0" name=""/>
        <dsp:cNvSpPr/>
      </dsp:nvSpPr>
      <dsp:spPr>
        <a:xfrm>
          <a:off x="8061" y="2524640"/>
          <a:ext cx="3034531" cy="1820718"/>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466850">
            <a:lnSpc>
              <a:spcPct val="90000"/>
            </a:lnSpc>
            <a:spcBef>
              <a:spcPct val="0"/>
            </a:spcBef>
            <a:spcAft>
              <a:spcPct val="35000"/>
            </a:spcAft>
            <a:buNone/>
          </a:pPr>
          <a:r>
            <a:rPr lang="en-US" sz="3300" kern="1200"/>
            <a:t>What’s in it for you?</a:t>
          </a:r>
        </a:p>
      </dsp:txBody>
      <dsp:txXfrm>
        <a:off x="8061" y="2524640"/>
        <a:ext cx="3034531" cy="1820718"/>
      </dsp:txXfrm>
    </dsp:sp>
    <dsp:sp modelId="{F66107F5-193B-4202-ABFA-D4612335C478}">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3431509"/>
        <a:ext cx="34897" cy="6979"/>
      </dsp:txXfrm>
    </dsp:sp>
    <dsp:sp modelId="{4F519267-B317-4C29-B6BD-A710F4052E49}">
      <dsp:nvSpPr>
        <dsp:cNvPr id="0" name=""/>
        <dsp:cNvSpPr/>
      </dsp:nvSpPr>
      <dsp:spPr>
        <a:xfrm>
          <a:off x="3740534" y="2524640"/>
          <a:ext cx="3034531" cy="1820718"/>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466850">
            <a:lnSpc>
              <a:spcPct val="90000"/>
            </a:lnSpc>
            <a:spcBef>
              <a:spcPct val="0"/>
            </a:spcBef>
            <a:spcAft>
              <a:spcPct val="35000"/>
            </a:spcAft>
            <a:buNone/>
          </a:pPr>
          <a:r>
            <a:rPr lang="en-US" sz="3300" kern="1200"/>
            <a:t>What do others say about their experience?</a:t>
          </a:r>
        </a:p>
      </dsp:txBody>
      <dsp:txXfrm>
        <a:off x="3740534" y="2524640"/>
        <a:ext cx="3034531" cy="1820718"/>
      </dsp:txXfrm>
    </dsp:sp>
    <dsp:sp modelId="{DBA6D99A-5929-4934-8B56-641B496D9CA4}">
      <dsp:nvSpPr>
        <dsp:cNvPr id="0" name=""/>
        <dsp:cNvSpPr/>
      </dsp:nvSpPr>
      <dsp:spPr>
        <a:xfrm>
          <a:off x="7473007" y="2524640"/>
          <a:ext cx="3034531" cy="182071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1466850">
            <a:lnSpc>
              <a:spcPct val="90000"/>
            </a:lnSpc>
            <a:spcBef>
              <a:spcPct val="0"/>
            </a:spcBef>
            <a:spcAft>
              <a:spcPct val="35000"/>
            </a:spcAft>
            <a:buNone/>
          </a:pPr>
          <a:r>
            <a:rPr lang="en-US" sz="3300" kern="1200"/>
            <a:t>Questions?</a:t>
          </a:r>
        </a:p>
      </dsp:txBody>
      <dsp:txXfrm>
        <a:off x="7473007" y="2524640"/>
        <a:ext cx="3034531" cy="18207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AAA3D-6F22-476A-BABA-1C4ABEC64FB8}">
      <dsp:nvSpPr>
        <dsp:cNvPr id="0" name=""/>
        <dsp:cNvSpPr/>
      </dsp:nvSpPr>
      <dsp:spPr>
        <a:xfrm>
          <a:off x="563835" y="953099"/>
          <a:ext cx="877310" cy="877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4BB20-05FE-45AD-9F5D-5B984CB5D8BE}">
      <dsp:nvSpPr>
        <dsp:cNvPr id="0" name=""/>
        <dsp:cNvSpPr/>
      </dsp:nvSpPr>
      <dsp:spPr>
        <a:xfrm>
          <a:off x="27701" y="2112319"/>
          <a:ext cx="19495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Participant Criteria </a:t>
          </a:r>
        </a:p>
      </dsp:txBody>
      <dsp:txXfrm>
        <a:off x="27701" y="2112319"/>
        <a:ext cx="1949577" cy="720000"/>
      </dsp:txXfrm>
    </dsp:sp>
    <dsp:sp modelId="{5104D348-264E-450F-8645-082025511C1D}">
      <dsp:nvSpPr>
        <dsp:cNvPr id="0" name=""/>
        <dsp:cNvSpPr/>
      </dsp:nvSpPr>
      <dsp:spPr>
        <a:xfrm>
          <a:off x="2854589" y="953099"/>
          <a:ext cx="877310" cy="877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F60124-C5B7-4846-AFCE-3FB400FCECAF}">
      <dsp:nvSpPr>
        <dsp:cNvPr id="0" name=""/>
        <dsp:cNvSpPr/>
      </dsp:nvSpPr>
      <dsp:spPr>
        <a:xfrm>
          <a:off x="2318455" y="2112319"/>
          <a:ext cx="19495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Recruitment and Selection </a:t>
          </a:r>
        </a:p>
      </dsp:txBody>
      <dsp:txXfrm>
        <a:off x="2318455" y="2112319"/>
        <a:ext cx="1949577" cy="720000"/>
      </dsp:txXfrm>
    </dsp:sp>
    <dsp:sp modelId="{98E2229D-C514-4F8C-893B-C2E9EFDDD5FA}">
      <dsp:nvSpPr>
        <dsp:cNvPr id="0" name=""/>
        <dsp:cNvSpPr/>
      </dsp:nvSpPr>
      <dsp:spPr>
        <a:xfrm>
          <a:off x="5145343" y="953099"/>
          <a:ext cx="877310" cy="877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17EE40-3A22-454B-B414-BD3E0BFAD4C8}">
      <dsp:nvSpPr>
        <dsp:cNvPr id="0" name=""/>
        <dsp:cNvSpPr/>
      </dsp:nvSpPr>
      <dsp:spPr>
        <a:xfrm>
          <a:off x="4609209" y="2112319"/>
          <a:ext cx="194957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Responsibilities of Participants </a:t>
          </a:r>
        </a:p>
      </dsp:txBody>
      <dsp:txXfrm>
        <a:off x="4609209" y="2112319"/>
        <a:ext cx="1949577"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B5059-3354-4DF7-AE05-53B045896472}">
      <dsp:nvSpPr>
        <dsp:cNvPr id="0" name=""/>
        <dsp:cNvSpPr/>
      </dsp:nvSpPr>
      <dsp:spPr>
        <a:xfrm>
          <a:off x="0" y="42412"/>
          <a:ext cx="4619621" cy="1109306"/>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20% Monolingual Spanish Speaking</a:t>
          </a:r>
        </a:p>
      </dsp:txBody>
      <dsp:txXfrm>
        <a:off x="54152" y="96564"/>
        <a:ext cx="4511317" cy="1001002"/>
      </dsp:txXfrm>
    </dsp:sp>
    <dsp:sp modelId="{9815F2E7-7B4F-417F-BA58-BF119F18F413}">
      <dsp:nvSpPr>
        <dsp:cNvPr id="0" name=""/>
        <dsp:cNvSpPr/>
      </dsp:nvSpPr>
      <dsp:spPr>
        <a:xfrm>
          <a:off x="0" y="1209319"/>
          <a:ext cx="4619621" cy="1109306"/>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20% Adult Self-Advocates</a:t>
          </a:r>
        </a:p>
      </dsp:txBody>
      <dsp:txXfrm>
        <a:off x="54152" y="1263471"/>
        <a:ext cx="4511317" cy="1001002"/>
      </dsp:txXfrm>
    </dsp:sp>
    <dsp:sp modelId="{556F8AF8-FC38-4D83-A151-BEE51AAB0A49}">
      <dsp:nvSpPr>
        <dsp:cNvPr id="0" name=""/>
        <dsp:cNvSpPr/>
      </dsp:nvSpPr>
      <dsp:spPr>
        <a:xfrm>
          <a:off x="0" y="2376225"/>
          <a:ext cx="4619621" cy="1109306"/>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10% Bilingual English/Spanish Speakers</a:t>
          </a:r>
        </a:p>
      </dsp:txBody>
      <dsp:txXfrm>
        <a:off x="54152" y="2430377"/>
        <a:ext cx="4511317" cy="1001002"/>
      </dsp:txXfrm>
    </dsp:sp>
    <dsp:sp modelId="{974DA0B9-9D60-4E60-B2BB-2C5A662626EA}">
      <dsp:nvSpPr>
        <dsp:cNvPr id="0" name=""/>
        <dsp:cNvSpPr/>
      </dsp:nvSpPr>
      <dsp:spPr>
        <a:xfrm>
          <a:off x="0" y="3543131"/>
          <a:ext cx="4619621" cy="1109306"/>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50% Other family members with children or young adults with developmental disabilities</a:t>
          </a:r>
        </a:p>
      </dsp:txBody>
      <dsp:txXfrm>
        <a:off x="54152" y="3597283"/>
        <a:ext cx="4511317" cy="10010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949B0-0A31-4722-9EC2-801D29FFAF4D}">
      <dsp:nvSpPr>
        <dsp:cNvPr id="0" name=""/>
        <dsp:cNvSpPr/>
      </dsp:nvSpPr>
      <dsp:spPr>
        <a:xfrm>
          <a:off x="299054" y="827465"/>
          <a:ext cx="932871" cy="93287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FFAA90-84EA-48BB-8146-E64F1F2E08B6}">
      <dsp:nvSpPr>
        <dsp:cNvPr id="0" name=""/>
        <dsp:cNvSpPr/>
      </dsp:nvSpPr>
      <dsp:spPr>
        <a:xfrm>
          <a:off x="497863" y="1026273"/>
          <a:ext cx="535253" cy="5352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8C430D-3A4A-4A80-982A-3DE5C61DE500}">
      <dsp:nvSpPr>
        <dsp:cNvPr id="0" name=""/>
        <dsp:cNvSpPr/>
      </dsp:nvSpPr>
      <dsp:spPr>
        <a:xfrm>
          <a:off x="841" y="2050902"/>
          <a:ext cx="1529296" cy="1070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1" kern="1200" dirty="0"/>
            <a:t>A Commitment to Attend – One Weekend a Month for 8 Months</a:t>
          </a:r>
        </a:p>
      </dsp:txBody>
      <dsp:txXfrm>
        <a:off x="841" y="2050902"/>
        <a:ext cx="1529296" cy="1070507"/>
      </dsp:txXfrm>
    </dsp:sp>
    <dsp:sp modelId="{DCDB5987-2CEF-4D84-9E74-D286E455135D}">
      <dsp:nvSpPr>
        <dsp:cNvPr id="0" name=""/>
        <dsp:cNvSpPr/>
      </dsp:nvSpPr>
      <dsp:spPr>
        <a:xfrm>
          <a:off x="2095978" y="827465"/>
          <a:ext cx="932871" cy="93287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730247-A510-4765-AAA7-6065EEC2589C}">
      <dsp:nvSpPr>
        <dsp:cNvPr id="0" name=""/>
        <dsp:cNvSpPr/>
      </dsp:nvSpPr>
      <dsp:spPr>
        <a:xfrm>
          <a:off x="2294787" y="1026273"/>
          <a:ext cx="535253" cy="5352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402702-673E-43A0-A01B-C5644E80A222}">
      <dsp:nvSpPr>
        <dsp:cNvPr id="0" name=""/>
        <dsp:cNvSpPr/>
      </dsp:nvSpPr>
      <dsp:spPr>
        <a:xfrm>
          <a:off x="1797765" y="2050902"/>
          <a:ext cx="1529296" cy="1070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1" kern="1200" dirty="0"/>
            <a:t>Participation Agreement – Willingness to Engage and learn</a:t>
          </a:r>
        </a:p>
      </dsp:txBody>
      <dsp:txXfrm>
        <a:off x="1797765" y="2050902"/>
        <a:ext cx="1529296" cy="1070507"/>
      </dsp:txXfrm>
    </dsp:sp>
    <dsp:sp modelId="{C6F45CAF-76D3-4211-8202-4BB000040822}">
      <dsp:nvSpPr>
        <dsp:cNvPr id="0" name=""/>
        <dsp:cNvSpPr/>
      </dsp:nvSpPr>
      <dsp:spPr>
        <a:xfrm>
          <a:off x="3892902" y="827465"/>
          <a:ext cx="932871" cy="93287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75364B-0257-48CE-9717-0EE92D99CB07}">
      <dsp:nvSpPr>
        <dsp:cNvPr id="0" name=""/>
        <dsp:cNvSpPr/>
      </dsp:nvSpPr>
      <dsp:spPr>
        <a:xfrm>
          <a:off x="4091711" y="1026273"/>
          <a:ext cx="535253" cy="5352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C05878-A245-4219-94DD-A54EADE14408}">
      <dsp:nvSpPr>
        <dsp:cNvPr id="0" name=""/>
        <dsp:cNvSpPr/>
      </dsp:nvSpPr>
      <dsp:spPr>
        <a:xfrm>
          <a:off x="3594689" y="2050902"/>
          <a:ext cx="1529296" cy="1070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1" kern="1200" dirty="0"/>
            <a:t>Continuous Learning Assessment Surveys</a:t>
          </a:r>
        </a:p>
      </dsp:txBody>
      <dsp:txXfrm>
        <a:off x="3594689" y="2050902"/>
        <a:ext cx="1529296" cy="1070507"/>
      </dsp:txXfrm>
    </dsp:sp>
    <dsp:sp modelId="{22AF466C-4161-494A-A318-AB28E993C161}">
      <dsp:nvSpPr>
        <dsp:cNvPr id="0" name=""/>
        <dsp:cNvSpPr/>
      </dsp:nvSpPr>
      <dsp:spPr>
        <a:xfrm>
          <a:off x="5689826" y="827465"/>
          <a:ext cx="932871" cy="93287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0E2EB8-8BCC-46AA-B78D-3B8BE0C71C17}">
      <dsp:nvSpPr>
        <dsp:cNvPr id="0" name=""/>
        <dsp:cNvSpPr/>
      </dsp:nvSpPr>
      <dsp:spPr>
        <a:xfrm>
          <a:off x="5888634" y="1026273"/>
          <a:ext cx="535253" cy="5352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D6BE90-8897-46CA-A30D-D745C3074651}">
      <dsp:nvSpPr>
        <dsp:cNvPr id="0" name=""/>
        <dsp:cNvSpPr/>
      </dsp:nvSpPr>
      <dsp:spPr>
        <a:xfrm>
          <a:off x="5391613" y="2050902"/>
          <a:ext cx="1529296" cy="1070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1" kern="1200" dirty="0"/>
            <a:t>Secure the supports needed through the IPP</a:t>
          </a:r>
        </a:p>
      </dsp:txBody>
      <dsp:txXfrm>
        <a:off x="5391613" y="2050902"/>
        <a:ext cx="1529296" cy="1070507"/>
      </dsp:txXfrm>
    </dsp:sp>
    <dsp:sp modelId="{335CF42C-498E-4B9E-816B-9E02E204CC76}">
      <dsp:nvSpPr>
        <dsp:cNvPr id="0" name=""/>
        <dsp:cNvSpPr/>
      </dsp:nvSpPr>
      <dsp:spPr>
        <a:xfrm>
          <a:off x="7486750" y="827465"/>
          <a:ext cx="932871" cy="932871"/>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87905C-456A-4F22-9A8B-441F86B4E52D}">
      <dsp:nvSpPr>
        <dsp:cNvPr id="0" name=""/>
        <dsp:cNvSpPr/>
      </dsp:nvSpPr>
      <dsp:spPr>
        <a:xfrm>
          <a:off x="7685558" y="1026273"/>
          <a:ext cx="535253" cy="5352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CB9DEC-8A5E-4633-B251-9B9485F1CA3E}">
      <dsp:nvSpPr>
        <dsp:cNvPr id="0" name=""/>
        <dsp:cNvSpPr/>
      </dsp:nvSpPr>
      <dsp:spPr>
        <a:xfrm>
          <a:off x="7188537" y="2050902"/>
          <a:ext cx="1529296" cy="1070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1" kern="1200" dirty="0"/>
            <a:t>Session Evaluation Forms </a:t>
          </a:r>
        </a:p>
      </dsp:txBody>
      <dsp:txXfrm>
        <a:off x="7188537" y="2050902"/>
        <a:ext cx="1529296" cy="1070507"/>
      </dsp:txXfrm>
    </dsp:sp>
    <dsp:sp modelId="{D0C6D043-C484-4865-8938-8ED728B30B66}">
      <dsp:nvSpPr>
        <dsp:cNvPr id="0" name=""/>
        <dsp:cNvSpPr/>
      </dsp:nvSpPr>
      <dsp:spPr>
        <a:xfrm>
          <a:off x="9283674" y="827465"/>
          <a:ext cx="932871" cy="93287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9AE930-8FF9-4DF3-8254-73805B00D097}">
      <dsp:nvSpPr>
        <dsp:cNvPr id="0" name=""/>
        <dsp:cNvSpPr/>
      </dsp:nvSpPr>
      <dsp:spPr>
        <a:xfrm>
          <a:off x="9482482" y="1026273"/>
          <a:ext cx="535253" cy="53525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B6ADB3-D622-43EF-9E4A-C7F92FF19F98}">
      <dsp:nvSpPr>
        <dsp:cNvPr id="0" name=""/>
        <dsp:cNvSpPr/>
      </dsp:nvSpPr>
      <dsp:spPr>
        <a:xfrm>
          <a:off x="8985461" y="2050902"/>
          <a:ext cx="1529296" cy="1070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1" kern="1200" dirty="0"/>
            <a:t>Graduate Project</a:t>
          </a:r>
        </a:p>
      </dsp:txBody>
      <dsp:txXfrm>
        <a:off x="8985461" y="2050902"/>
        <a:ext cx="1529296" cy="1070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3C71D-CC50-4F43-A748-97938C6C872F}">
      <dsp:nvSpPr>
        <dsp:cNvPr id="0" name=""/>
        <dsp:cNvSpPr/>
      </dsp:nvSpPr>
      <dsp:spPr>
        <a:xfrm>
          <a:off x="29" y="390259"/>
          <a:ext cx="2804696" cy="110662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t>Erica Fernandez Zamora, Project Coordinator</a:t>
          </a:r>
        </a:p>
      </dsp:txBody>
      <dsp:txXfrm>
        <a:off x="29" y="390259"/>
        <a:ext cx="2804696" cy="1106620"/>
      </dsp:txXfrm>
    </dsp:sp>
    <dsp:sp modelId="{64720995-4C37-48A1-9F60-C1CF0CF391CD}">
      <dsp:nvSpPr>
        <dsp:cNvPr id="0" name=""/>
        <dsp:cNvSpPr/>
      </dsp:nvSpPr>
      <dsp:spPr>
        <a:xfrm>
          <a:off x="29" y="1496879"/>
          <a:ext cx="2804696" cy="184189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None/>
          </a:pPr>
          <a:r>
            <a:rPr lang="en-US" sz="2200" kern="1200" dirty="0"/>
            <a:t>Partners in Policymaking Coordinator, </a:t>
          </a:r>
          <a:r>
            <a:rPr lang="en-US" sz="2200" kern="1200" dirty="0" err="1"/>
            <a:t>Fuerzas</a:t>
          </a:r>
          <a:r>
            <a:rPr lang="en-US" sz="2200" kern="1200" dirty="0"/>
            <a:t> </a:t>
          </a:r>
          <a:r>
            <a:rPr lang="en-US" sz="2200" kern="1200" dirty="0" err="1"/>
            <a:t>Unidas</a:t>
          </a:r>
          <a:r>
            <a:rPr lang="en-US" sz="2200" kern="1200" dirty="0"/>
            <a:t>, </a:t>
          </a:r>
          <a:r>
            <a:rPr lang="en-US" sz="2200" i="1" kern="1200" dirty="0"/>
            <a:t>Senior Organizer </a:t>
          </a:r>
          <a:endParaRPr lang="en-US" sz="2200" kern="1200" dirty="0"/>
        </a:p>
      </dsp:txBody>
      <dsp:txXfrm>
        <a:off x="29" y="1496879"/>
        <a:ext cx="2804696" cy="1841895"/>
      </dsp:txXfrm>
    </dsp:sp>
    <dsp:sp modelId="{783BD167-3E43-48B3-BFEC-691523D32F45}">
      <dsp:nvSpPr>
        <dsp:cNvPr id="0" name=""/>
        <dsp:cNvSpPr/>
      </dsp:nvSpPr>
      <dsp:spPr>
        <a:xfrm>
          <a:off x="3197383" y="390259"/>
          <a:ext cx="2804696" cy="110662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i="1" kern="1200"/>
            <a:t>Agency Sponsors: </a:t>
          </a:r>
          <a:r>
            <a:rPr lang="en-US" sz="2200" kern="1200"/>
            <a:t>Valley Mountain Regional Center</a:t>
          </a:r>
        </a:p>
      </dsp:txBody>
      <dsp:txXfrm>
        <a:off x="3197383" y="390259"/>
        <a:ext cx="2804696" cy="1106620"/>
      </dsp:txXfrm>
    </dsp:sp>
    <dsp:sp modelId="{91D6851F-DF3B-403F-906E-7D76B4DD42C5}">
      <dsp:nvSpPr>
        <dsp:cNvPr id="0" name=""/>
        <dsp:cNvSpPr/>
      </dsp:nvSpPr>
      <dsp:spPr>
        <a:xfrm>
          <a:off x="3197383" y="1496879"/>
          <a:ext cx="2804696" cy="1841895"/>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Gaby Lopez, Cultural Specialist</a:t>
          </a:r>
        </a:p>
        <a:p>
          <a:pPr marL="228600" lvl="1" indent="-228600" algn="l" defTabSz="977900">
            <a:lnSpc>
              <a:spcPct val="90000"/>
            </a:lnSpc>
            <a:spcBef>
              <a:spcPct val="0"/>
            </a:spcBef>
            <a:spcAft>
              <a:spcPct val="15000"/>
            </a:spcAft>
            <a:buChar char="•"/>
          </a:pPr>
          <a:r>
            <a:rPr lang="en-US" sz="2200" kern="1200"/>
            <a:t>Tony Anderson, Executive Director</a:t>
          </a:r>
        </a:p>
      </dsp:txBody>
      <dsp:txXfrm>
        <a:off x="3197383" y="1496879"/>
        <a:ext cx="2804696" cy="18418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C0145-C396-47E6-98C5-DD3584E045B9}">
      <dsp:nvSpPr>
        <dsp:cNvPr id="0" name=""/>
        <dsp:cNvSpPr/>
      </dsp:nvSpPr>
      <dsp:spPr>
        <a:xfrm>
          <a:off x="0" y="30552"/>
          <a:ext cx="2336818" cy="310744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064" tIns="330200" rIns="191064" bIns="330200" numCol="1" spcCol="1270" anchor="t" anchorCtr="0">
          <a:noAutofit/>
        </a:bodyPr>
        <a:lstStyle/>
        <a:p>
          <a:pPr marL="0" lvl="0" indent="0" algn="l" defTabSz="800100">
            <a:lnSpc>
              <a:spcPct val="90000"/>
            </a:lnSpc>
            <a:spcBef>
              <a:spcPct val="0"/>
            </a:spcBef>
            <a:spcAft>
              <a:spcPct val="35000"/>
            </a:spcAft>
            <a:buNone/>
          </a:pPr>
          <a:r>
            <a:rPr lang="en-US" sz="1800" b="1" kern="1200" dirty="0"/>
            <a:t>Christine Couch</a:t>
          </a:r>
        </a:p>
        <a:p>
          <a:pPr marL="0" lvl="0" indent="0" algn="l" defTabSz="800100">
            <a:lnSpc>
              <a:spcPct val="90000"/>
            </a:lnSpc>
            <a:spcBef>
              <a:spcPct val="0"/>
            </a:spcBef>
            <a:spcAft>
              <a:spcPct val="35000"/>
            </a:spcAft>
            <a:buNone/>
          </a:pPr>
          <a:r>
            <a:rPr lang="en-US" sz="1800" kern="1200" dirty="0"/>
            <a:t>VMRC - Director of Consumer Services  Adults</a:t>
          </a:r>
        </a:p>
      </dsp:txBody>
      <dsp:txXfrm>
        <a:off x="0" y="1211380"/>
        <a:ext cx="2336818" cy="1864466"/>
      </dsp:txXfrm>
    </dsp:sp>
    <dsp:sp modelId="{3CF28570-94D3-480B-8D09-0B33BB4D3DAA}">
      <dsp:nvSpPr>
        <dsp:cNvPr id="0" name=""/>
        <dsp:cNvSpPr/>
      </dsp:nvSpPr>
      <dsp:spPr>
        <a:xfrm>
          <a:off x="713785" y="226270"/>
          <a:ext cx="1029284" cy="1029284"/>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247" tIns="12700" rIns="80247"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64520" y="377005"/>
        <a:ext cx="727814" cy="727814"/>
      </dsp:txXfrm>
    </dsp:sp>
    <dsp:sp modelId="{918EB446-4F4D-437E-A7A1-248FB72F28AA}">
      <dsp:nvSpPr>
        <dsp:cNvPr id="0" name=""/>
        <dsp:cNvSpPr/>
      </dsp:nvSpPr>
      <dsp:spPr>
        <a:xfrm>
          <a:off x="1" y="1375433"/>
          <a:ext cx="2450676" cy="72"/>
        </a:xfrm>
        <a:prstGeom prst="rect">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3BA9FF-22D3-4FE9-9C86-32D10F701FB6}">
      <dsp:nvSpPr>
        <dsp:cNvPr id="0" name=""/>
        <dsp:cNvSpPr/>
      </dsp:nvSpPr>
      <dsp:spPr>
        <a:xfrm>
          <a:off x="2698833" y="44927"/>
          <a:ext cx="2450676" cy="3073751"/>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064" tIns="330200" rIns="191064" bIns="330200" numCol="1" spcCol="1270" anchor="t" anchorCtr="0">
          <a:noAutofit/>
        </a:bodyPr>
        <a:lstStyle/>
        <a:p>
          <a:pPr marL="0" lvl="0" indent="0" algn="l" defTabSz="800100">
            <a:lnSpc>
              <a:spcPct val="90000"/>
            </a:lnSpc>
            <a:spcBef>
              <a:spcPct val="0"/>
            </a:spcBef>
            <a:spcAft>
              <a:spcPct val="35000"/>
            </a:spcAft>
            <a:buNone/>
          </a:pPr>
          <a:r>
            <a:rPr lang="en-US" sz="1800" b="1" kern="1200" dirty="0"/>
            <a:t>Doug Bonnet</a:t>
          </a:r>
        </a:p>
        <a:p>
          <a:pPr marL="0" lvl="0" indent="0" algn="l" defTabSz="800100">
            <a:lnSpc>
              <a:spcPct val="90000"/>
            </a:lnSpc>
            <a:spcBef>
              <a:spcPct val="0"/>
            </a:spcBef>
            <a:spcAft>
              <a:spcPct val="35000"/>
            </a:spcAft>
            <a:buNone/>
          </a:pPr>
          <a:r>
            <a:rPr lang="en-US" sz="1800" kern="1200" dirty="0"/>
            <a:t>VMRC - Special Asst to the Director</a:t>
          </a:r>
        </a:p>
      </dsp:txBody>
      <dsp:txXfrm>
        <a:off x="2698833" y="1212953"/>
        <a:ext cx="2450676" cy="1844250"/>
      </dsp:txXfrm>
    </dsp:sp>
    <dsp:sp modelId="{64AD78BD-112F-4034-8AD2-6903216884FE}">
      <dsp:nvSpPr>
        <dsp:cNvPr id="0" name=""/>
        <dsp:cNvSpPr/>
      </dsp:nvSpPr>
      <dsp:spPr>
        <a:xfrm>
          <a:off x="3409529" y="209424"/>
          <a:ext cx="1029284" cy="1029284"/>
        </a:xfrm>
        <a:prstGeom prst="ellips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247" tIns="12700" rIns="80247"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60264" y="360159"/>
        <a:ext cx="727814" cy="727814"/>
      </dsp:txXfrm>
    </dsp:sp>
    <dsp:sp modelId="{B12EBA97-B8AC-45B7-972D-F917C321AB20}">
      <dsp:nvSpPr>
        <dsp:cNvPr id="0" name=""/>
        <dsp:cNvSpPr/>
      </dsp:nvSpPr>
      <dsp:spPr>
        <a:xfrm>
          <a:off x="2778627" y="3124283"/>
          <a:ext cx="2450676" cy="72"/>
        </a:xfrm>
        <a:prstGeom prst="rect">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922FF4-B83A-460D-9D5F-C7DFE7573929}">
      <dsp:nvSpPr>
        <dsp:cNvPr id="0" name=""/>
        <dsp:cNvSpPr/>
      </dsp:nvSpPr>
      <dsp:spPr>
        <a:xfrm>
          <a:off x="5420481" y="44927"/>
          <a:ext cx="2398869" cy="3356049"/>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064" tIns="330200" rIns="191064" bIns="330200" numCol="1" spcCol="1270" anchor="t" anchorCtr="0">
          <a:noAutofit/>
        </a:bodyPr>
        <a:lstStyle/>
        <a:p>
          <a:pPr marL="0" lvl="0" indent="0" algn="l" defTabSz="800100">
            <a:lnSpc>
              <a:spcPct val="90000"/>
            </a:lnSpc>
            <a:spcBef>
              <a:spcPct val="0"/>
            </a:spcBef>
            <a:spcAft>
              <a:spcPct val="35000"/>
            </a:spcAft>
            <a:buNone/>
          </a:pPr>
          <a:r>
            <a:rPr lang="en-US" sz="1800" b="1" kern="1200" dirty="0"/>
            <a:t>Dena Hernandez, Local Manager </a:t>
          </a:r>
        </a:p>
        <a:p>
          <a:pPr marL="0" lvl="0" indent="0" algn="l" defTabSz="800100">
            <a:lnSpc>
              <a:spcPct val="90000"/>
            </a:lnSpc>
            <a:spcBef>
              <a:spcPct val="0"/>
            </a:spcBef>
            <a:spcAft>
              <a:spcPct val="35000"/>
            </a:spcAft>
            <a:buNone/>
          </a:pPr>
          <a:r>
            <a:rPr lang="en-US" sz="1800" kern="1200" dirty="0"/>
            <a:t>State Council on Developmental Disabilities North Valley Hills</a:t>
          </a:r>
        </a:p>
      </dsp:txBody>
      <dsp:txXfrm>
        <a:off x="5420481" y="1320226"/>
        <a:ext cx="2398869" cy="2013629"/>
      </dsp:txXfrm>
    </dsp:sp>
    <dsp:sp modelId="{A63C68EF-2119-485B-B49E-B463EDF092C6}">
      <dsp:nvSpPr>
        <dsp:cNvPr id="0" name=""/>
        <dsp:cNvSpPr/>
      </dsp:nvSpPr>
      <dsp:spPr>
        <a:xfrm>
          <a:off x="6061673" y="176171"/>
          <a:ext cx="1029284" cy="1029284"/>
        </a:xfrm>
        <a:prstGeom prst="ellips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247" tIns="12700" rIns="80247"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212408" y="326906"/>
        <a:ext cx="727814" cy="727814"/>
      </dsp:txXfrm>
    </dsp:sp>
    <dsp:sp modelId="{BF981731-D415-4FEE-9E87-B992DCBCE521}">
      <dsp:nvSpPr>
        <dsp:cNvPr id="0" name=""/>
        <dsp:cNvSpPr/>
      </dsp:nvSpPr>
      <dsp:spPr>
        <a:xfrm>
          <a:off x="5394577" y="3438354"/>
          <a:ext cx="2450676" cy="72"/>
        </a:xfrm>
        <a:prstGeom prst="rect">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5EE930-E17B-4D91-97EA-060D49EC06D9}">
      <dsp:nvSpPr>
        <dsp:cNvPr id="0" name=""/>
        <dsp:cNvSpPr/>
      </dsp:nvSpPr>
      <dsp:spPr>
        <a:xfrm>
          <a:off x="8160558" y="44927"/>
          <a:ext cx="2310203" cy="3121029"/>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064" tIns="330200" rIns="191064" bIns="330200" numCol="1" spcCol="1270" anchor="t" anchorCtr="0">
          <a:noAutofit/>
        </a:bodyPr>
        <a:lstStyle/>
        <a:p>
          <a:pPr marL="0" lvl="0" indent="0" algn="l" defTabSz="844550">
            <a:lnSpc>
              <a:spcPct val="90000"/>
            </a:lnSpc>
            <a:spcBef>
              <a:spcPct val="0"/>
            </a:spcBef>
            <a:spcAft>
              <a:spcPct val="35000"/>
            </a:spcAft>
            <a:buNone/>
          </a:pPr>
          <a:r>
            <a:rPr lang="en-US" sz="1900" b="1" kern="1200" dirty="0"/>
            <a:t>Lisa Culley</a:t>
          </a:r>
        </a:p>
        <a:p>
          <a:pPr marL="0" lvl="0" indent="0" algn="l" defTabSz="844550">
            <a:lnSpc>
              <a:spcPct val="90000"/>
            </a:lnSpc>
            <a:spcBef>
              <a:spcPct val="0"/>
            </a:spcBef>
            <a:spcAft>
              <a:spcPct val="35000"/>
            </a:spcAft>
            <a:buNone/>
          </a:pPr>
          <a:r>
            <a:rPr lang="en-US" sz="1900" kern="1200" dirty="0"/>
            <a:t>Executive Director Family Resource Network</a:t>
          </a:r>
        </a:p>
      </dsp:txBody>
      <dsp:txXfrm>
        <a:off x="8160558" y="1230919"/>
        <a:ext cx="2310203" cy="1872617"/>
      </dsp:txXfrm>
    </dsp:sp>
    <dsp:sp modelId="{52BB6EB4-1E79-4190-B8E4-465606740193}">
      <dsp:nvSpPr>
        <dsp:cNvPr id="0" name=""/>
        <dsp:cNvSpPr/>
      </dsp:nvSpPr>
      <dsp:spPr>
        <a:xfrm>
          <a:off x="8801018" y="233063"/>
          <a:ext cx="1029284" cy="1029284"/>
        </a:xfrm>
        <a:prstGeom prst="ellips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247" tIns="12700" rIns="80247"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951753" y="383798"/>
        <a:ext cx="727814" cy="727814"/>
      </dsp:txXfrm>
    </dsp:sp>
    <dsp:sp modelId="{1E619675-88CE-4309-96E5-350F2999E396}">
      <dsp:nvSpPr>
        <dsp:cNvPr id="0" name=""/>
        <dsp:cNvSpPr/>
      </dsp:nvSpPr>
      <dsp:spPr>
        <a:xfrm>
          <a:off x="8090322" y="3320844"/>
          <a:ext cx="2450676"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7BB3B-9F8B-4865-8344-5166CED44A01}">
      <dsp:nvSpPr>
        <dsp:cNvPr id="0" name=""/>
        <dsp:cNvSpPr/>
      </dsp:nvSpPr>
      <dsp:spPr>
        <a:xfrm>
          <a:off x="0" y="0"/>
          <a:ext cx="2365821" cy="315787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00100">
            <a:lnSpc>
              <a:spcPct val="90000"/>
            </a:lnSpc>
            <a:spcBef>
              <a:spcPct val="0"/>
            </a:spcBef>
            <a:spcAft>
              <a:spcPct val="35000"/>
            </a:spcAft>
            <a:buNone/>
          </a:pPr>
          <a:endParaRPr lang="en-US" sz="1800" b="1" kern="1200" dirty="0"/>
        </a:p>
        <a:p>
          <a:pPr marL="0" lvl="0" indent="0" algn="l" defTabSz="800100">
            <a:lnSpc>
              <a:spcPct val="90000"/>
            </a:lnSpc>
            <a:spcBef>
              <a:spcPct val="0"/>
            </a:spcBef>
            <a:spcAft>
              <a:spcPct val="35000"/>
            </a:spcAft>
            <a:buNone/>
          </a:pPr>
          <a:r>
            <a:rPr lang="en-US" sz="1800" b="1" kern="1200" dirty="0"/>
            <a:t>Dora Contreras</a:t>
          </a:r>
        </a:p>
        <a:p>
          <a:pPr marL="0" lvl="0" indent="0" algn="l" defTabSz="800100">
            <a:lnSpc>
              <a:spcPct val="90000"/>
            </a:lnSpc>
            <a:spcBef>
              <a:spcPct val="0"/>
            </a:spcBef>
            <a:spcAft>
              <a:spcPct val="35000"/>
            </a:spcAft>
            <a:buNone/>
          </a:pPr>
          <a:r>
            <a:rPr lang="en-US" sz="1800" kern="1200" dirty="0"/>
            <a:t>Region Manager Integrated Collaboration Coalition</a:t>
          </a:r>
        </a:p>
      </dsp:txBody>
      <dsp:txXfrm>
        <a:off x="0" y="1199990"/>
        <a:ext cx="2365821" cy="1894722"/>
      </dsp:txXfrm>
    </dsp:sp>
    <dsp:sp modelId="{2010203B-C398-4226-86A4-83C72C009FE4}">
      <dsp:nvSpPr>
        <dsp:cNvPr id="0" name=""/>
        <dsp:cNvSpPr/>
      </dsp:nvSpPr>
      <dsp:spPr>
        <a:xfrm>
          <a:off x="652959" y="466482"/>
          <a:ext cx="947361" cy="94736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860" tIns="12700" rIns="73860" bIns="12700" numCol="1" spcCol="1270" anchor="ctr" anchorCtr="0">
          <a:noAutofit/>
        </a:bodyPr>
        <a:lstStyle/>
        <a:p>
          <a:pPr marL="0" lvl="0" indent="0" algn="ctr" defTabSz="2044700">
            <a:lnSpc>
              <a:spcPct val="90000"/>
            </a:lnSpc>
            <a:spcBef>
              <a:spcPct val="0"/>
            </a:spcBef>
            <a:spcAft>
              <a:spcPct val="35000"/>
            </a:spcAft>
            <a:buNone/>
          </a:pPr>
          <a:r>
            <a:rPr lang="en-US" sz="4600" kern="1200"/>
            <a:t>5</a:t>
          </a:r>
        </a:p>
      </dsp:txBody>
      <dsp:txXfrm>
        <a:off x="791697" y="605220"/>
        <a:ext cx="669885" cy="669885"/>
      </dsp:txXfrm>
    </dsp:sp>
    <dsp:sp modelId="{A42BF9A9-A81C-403E-87B6-ED23BCE0EE2B}">
      <dsp:nvSpPr>
        <dsp:cNvPr id="0" name=""/>
        <dsp:cNvSpPr/>
      </dsp:nvSpPr>
      <dsp:spPr>
        <a:xfrm>
          <a:off x="0" y="1778138"/>
          <a:ext cx="2450165" cy="1440"/>
        </a:xfrm>
        <a:prstGeom prst="rect">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B9BB4C-DD29-4B8C-A0B8-E0A3AE3C89DA}">
      <dsp:nvSpPr>
        <dsp:cNvPr id="0" name=""/>
        <dsp:cNvSpPr/>
      </dsp:nvSpPr>
      <dsp:spPr>
        <a:xfrm>
          <a:off x="2725501" y="0"/>
          <a:ext cx="2418026" cy="3157870"/>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00100">
            <a:lnSpc>
              <a:spcPct val="90000"/>
            </a:lnSpc>
            <a:spcBef>
              <a:spcPct val="0"/>
            </a:spcBef>
            <a:spcAft>
              <a:spcPct val="35000"/>
            </a:spcAft>
            <a:buNone/>
          </a:pPr>
          <a:endParaRPr lang="en-US" sz="1800" b="1" kern="1200" dirty="0"/>
        </a:p>
        <a:p>
          <a:pPr marL="0" lvl="0" indent="0" algn="l" defTabSz="800100">
            <a:lnSpc>
              <a:spcPct val="90000"/>
            </a:lnSpc>
            <a:spcBef>
              <a:spcPct val="0"/>
            </a:spcBef>
            <a:spcAft>
              <a:spcPct val="35000"/>
            </a:spcAft>
            <a:buNone/>
          </a:pPr>
          <a:r>
            <a:rPr lang="en-US" sz="1800" b="1" kern="1200" dirty="0"/>
            <a:t>Patricia </a:t>
          </a:r>
          <a:r>
            <a:rPr lang="en-US" sz="1800" b="1" kern="1200" dirty="0" err="1"/>
            <a:t>Albeno</a:t>
          </a:r>
          <a:endParaRPr lang="en-US" sz="1800" b="1" kern="1200" dirty="0"/>
        </a:p>
        <a:p>
          <a:pPr marL="0" lvl="0" indent="0" algn="l" defTabSz="800100">
            <a:lnSpc>
              <a:spcPct val="90000"/>
            </a:lnSpc>
            <a:spcBef>
              <a:spcPct val="0"/>
            </a:spcBef>
            <a:spcAft>
              <a:spcPct val="35000"/>
            </a:spcAft>
            <a:buNone/>
          </a:pPr>
          <a:r>
            <a:rPr lang="en-US" sz="1800" kern="1200" dirty="0"/>
            <a:t>Director of Projects &amp; Outreach, The Arc CA</a:t>
          </a:r>
          <a:endParaRPr lang="en-US" sz="1800" b="1" kern="1200" dirty="0"/>
        </a:p>
      </dsp:txBody>
      <dsp:txXfrm>
        <a:off x="2725501" y="1199990"/>
        <a:ext cx="2418026" cy="1894722"/>
      </dsp:txXfrm>
    </dsp:sp>
    <dsp:sp modelId="{86141B8E-C7CB-423B-B693-23F5F5FF0E68}">
      <dsp:nvSpPr>
        <dsp:cNvPr id="0" name=""/>
        <dsp:cNvSpPr/>
      </dsp:nvSpPr>
      <dsp:spPr>
        <a:xfrm>
          <a:off x="3414807" y="466482"/>
          <a:ext cx="947361" cy="947361"/>
        </a:xfrm>
        <a:prstGeom prst="ellips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860" tIns="12700" rIns="73860" bIns="12700" numCol="1" spcCol="1270" anchor="ctr" anchorCtr="0">
          <a:noAutofit/>
        </a:bodyPr>
        <a:lstStyle/>
        <a:p>
          <a:pPr marL="0" lvl="0" indent="0" algn="ctr" defTabSz="2044700">
            <a:lnSpc>
              <a:spcPct val="90000"/>
            </a:lnSpc>
            <a:spcBef>
              <a:spcPct val="0"/>
            </a:spcBef>
            <a:spcAft>
              <a:spcPct val="35000"/>
            </a:spcAft>
            <a:buNone/>
          </a:pPr>
          <a:r>
            <a:rPr lang="en-US" sz="4600" kern="1200" dirty="0"/>
            <a:t>6</a:t>
          </a:r>
        </a:p>
      </dsp:txBody>
      <dsp:txXfrm>
        <a:off x="3553545" y="605220"/>
        <a:ext cx="669885" cy="669885"/>
      </dsp:txXfrm>
    </dsp:sp>
    <dsp:sp modelId="{95E1594F-7B34-46CB-B3BA-EBE0EF110718}">
      <dsp:nvSpPr>
        <dsp:cNvPr id="0" name=""/>
        <dsp:cNvSpPr/>
      </dsp:nvSpPr>
      <dsp:spPr>
        <a:xfrm>
          <a:off x="2666465" y="1743280"/>
          <a:ext cx="2444055" cy="72"/>
        </a:xfrm>
        <a:prstGeom prst="rect">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2FE1D-35F3-45AB-8BD0-173B9525EBE3}">
      <dsp:nvSpPr>
        <dsp:cNvPr id="0" name=""/>
        <dsp:cNvSpPr/>
      </dsp:nvSpPr>
      <dsp:spPr>
        <a:xfrm>
          <a:off x="5453128" y="0"/>
          <a:ext cx="2382269" cy="3157870"/>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00100">
            <a:lnSpc>
              <a:spcPct val="90000"/>
            </a:lnSpc>
            <a:spcBef>
              <a:spcPct val="0"/>
            </a:spcBef>
            <a:spcAft>
              <a:spcPct val="35000"/>
            </a:spcAft>
            <a:buNone/>
          </a:pPr>
          <a:endParaRPr lang="en-US" sz="1800" b="1" kern="1200" dirty="0"/>
        </a:p>
        <a:p>
          <a:pPr marL="0" lvl="0" indent="0" algn="l" defTabSz="800100">
            <a:lnSpc>
              <a:spcPct val="90000"/>
            </a:lnSpc>
            <a:spcBef>
              <a:spcPct val="0"/>
            </a:spcBef>
            <a:spcAft>
              <a:spcPct val="35000"/>
            </a:spcAft>
            <a:buNone/>
          </a:pPr>
          <a:r>
            <a:rPr lang="en-US" sz="1800" b="1" kern="1200" dirty="0"/>
            <a:t>Mariza Ochoa</a:t>
          </a:r>
        </a:p>
        <a:p>
          <a:pPr marL="0" lvl="0" indent="0" algn="l" defTabSz="800100">
            <a:lnSpc>
              <a:spcPct val="90000"/>
            </a:lnSpc>
            <a:spcBef>
              <a:spcPct val="0"/>
            </a:spcBef>
            <a:spcAft>
              <a:spcPct val="35000"/>
            </a:spcAft>
            <a:buNone/>
          </a:pPr>
          <a:r>
            <a:rPr lang="en-US" sz="1800" kern="1200" dirty="0"/>
            <a:t>Director </a:t>
          </a:r>
          <a:r>
            <a:rPr lang="en-US" sz="1800" kern="1200" dirty="0" err="1"/>
            <a:t>Escucha</a:t>
          </a:r>
          <a:r>
            <a:rPr lang="en-US" sz="1800" kern="1200" dirty="0"/>
            <a:t> Mi </a:t>
          </a:r>
          <a:r>
            <a:rPr lang="en-US" sz="1800" kern="1200" dirty="0" err="1"/>
            <a:t>Voz</a:t>
          </a:r>
          <a:endParaRPr lang="en-US" sz="1800" kern="1200" dirty="0"/>
        </a:p>
        <a:p>
          <a:pPr marL="0" lvl="0" indent="0" algn="l" defTabSz="800100">
            <a:lnSpc>
              <a:spcPct val="90000"/>
            </a:lnSpc>
            <a:spcBef>
              <a:spcPct val="0"/>
            </a:spcBef>
            <a:spcAft>
              <a:spcPct val="35000"/>
            </a:spcAft>
            <a:buNone/>
          </a:pPr>
          <a:r>
            <a:rPr lang="en-US" sz="1800" kern="1200" dirty="0"/>
            <a:t> </a:t>
          </a:r>
        </a:p>
      </dsp:txBody>
      <dsp:txXfrm>
        <a:off x="5453128" y="1199990"/>
        <a:ext cx="2382269" cy="1894722"/>
      </dsp:txXfrm>
    </dsp:sp>
    <dsp:sp modelId="{FDC8D03C-9100-4FA1-9AAD-B26CA2C5152B}">
      <dsp:nvSpPr>
        <dsp:cNvPr id="0" name=""/>
        <dsp:cNvSpPr/>
      </dsp:nvSpPr>
      <dsp:spPr>
        <a:xfrm>
          <a:off x="6172350" y="466482"/>
          <a:ext cx="947361" cy="947361"/>
        </a:xfrm>
        <a:prstGeom prst="ellips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860" tIns="12700" rIns="73860" bIns="12700" numCol="1" spcCol="1270" anchor="ctr" anchorCtr="0">
          <a:noAutofit/>
        </a:bodyPr>
        <a:lstStyle/>
        <a:p>
          <a:pPr marL="0" lvl="0" indent="0" algn="ctr" defTabSz="2044700">
            <a:lnSpc>
              <a:spcPct val="90000"/>
            </a:lnSpc>
            <a:spcBef>
              <a:spcPct val="0"/>
            </a:spcBef>
            <a:spcAft>
              <a:spcPct val="35000"/>
            </a:spcAft>
            <a:buNone/>
          </a:pPr>
          <a:r>
            <a:rPr lang="en-US" sz="4600" kern="1200" dirty="0"/>
            <a:t>7</a:t>
          </a:r>
        </a:p>
      </dsp:txBody>
      <dsp:txXfrm>
        <a:off x="6311088" y="605220"/>
        <a:ext cx="669885" cy="669885"/>
      </dsp:txXfrm>
    </dsp:sp>
    <dsp:sp modelId="{690A73D1-EFE9-4C33-9CDB-A21139C4B2FF}">
      <dsp:nvSpPr>
        <dsp:cNvPr id="0" name=""/>
        <dsp:cNvSpPr/>
      </dsp:nvSpPr>
      <dsp:spPr>
        <a:xfrm>
          <a:off x="5453397" y="1757347"/>
          <a:ext cx="2444055" cy="72"/>
        </a:xfrm>
        <a:prstGeom prst="rect">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E195B3-6E57-45BF-8886-B7A51681E443}">
      <dsp:nvSpPr>
        <dsp:cNvPr id="0" name=""/>
        <dsp:cNvSpPr/>
      </dsp:nvSpPr>
      <dsp:spPr>
        <a:xfrm>
          <a:off x="8071518" y="-342"/>
          <a:ext cx="2444055" cy="315787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00100">
            <a:lnSpc>
              <a:spcPct val="90000"/>
            </a:lnSpc>
            <a:spcBef>
              <a:spcPct val="0"/>
            </a:spcBef>
            <a:spcAft>
              <a:spcPct val="35000"/>
            </a:spcAft>
            <a:buNone/>
          </a:pPr>
          <a:endParaRPr lang="en-US" sz="1800" b="1" kern="1200" dirty="0"/>
        </a:p>
        <a:p>
          <a:pPr marL="0" lvl="0" indent="0" algn="l" defTabSz="800100">
            <a:lnSpc>
              <a:spcPct val="90000"/>
            </a:lnSpc>
            <a:spcBef>
              <a:spcPct val="0"/>
            </a:spcBef>
            <a:spcAft>
              <a:spcPct val="35000"/>
            </a:spcAft>
            <a:buNone/>
          </a:pPr>
          <a:r>
            <a:rPr lang="en-US" sz="1800" b="1" kern="1200" dirty="0"/>
            <a:t>Self-Advocacy Council 6</a:t>
          </a:r>
        </a:p>
        <a:p>
          <a:pPr marL="0" lvl="0" indent="0" algn="l" defTabSz="800100">
            <a:lnSpc>
              <a:spcPct val="90000"/>
            </a:lnSpc>
            <a:spcBef>
              <a:spcPct val="0"/>
            </a:spcBef>
            <a:spcAft>
              <a:spcPct val="35000"/>
            </a:spcAft>
            <a:buNone/>
          </a:pPr>
          <a:r>
            <a:rPr lang="en-US" sz="1800" kern="1200" dirty="0"/>
            <a:t>TBD </a:t>
          </a:r>
        </a:p>
      </dsp:txBody>
      <dsp:txXfrm>
        <a:off x="8071518" y="1199648"/>
        <a:ext cx="2444055" cy="1894722"/>
      </dsp:txXfrm>
    </dsp:sp>
    <dsp:sp modelId="{D49D3C14-44D2-4C23-BED0-9685EE622EB3}">
      <dsp:nvSpPr>
        <dsp:cNvPr id="0" name=""/>
        <dsp:cNvSpPr/>
      </dsp:nvSpPr>
      <dsp:spPr>
        <a:xfrm>
          <a:off x="8890207" y="466482"/>
          <a:ext cx="947361" cy="947361"/>
        </a:xfrm>
        <a:prstGeom prst="ellips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860" tIns="12700" rIns="73860" bIns="12700" numCol="1" spcCol="1270" anchor="ctr" anchorCtr="0">
          <a:noAutofit/>
        </a:bodyPr>
        <a:lstStyle/>
        <a:p>
          <a:pPr marL="0" lvl="0" indent="0" algn="ctr" defTabSz="2044700">
            <a:lnSpc>
              <a:spcPct val="90000"/>
            </a:lnSpc>
            <a:spcBef>
              <a:spcPct val="0"/>
            </a:spcBef>
            <a:spcAft>
              <a:spcPct val="35000"/>
            </a:spcAft>
            <a:buNone/>
          </a:pPr>
          <a:r>
            <a:rPr lang="en-US" sz="4600" kern="1200" dirty="0"/>
            <a:t>8</a:t>
          </a:r>
        </a:p>
      </dsp:txBody>
      <dsp:txXfrm>
        <a:off x="9028945" y="605220"/>
        <a:ext cx="669885" cy="669885"/>
      </dsp:txXfrm>
    </dsp:sp>
    <dsp:sp modelId="{E129E250-7804-41CB-A2A0-213E63D0B5EA}">
      <dsp:nvSpPr>
        <dsp:cNvPr id="0" name=""/>
        <dsp:cNvSpPr/>
      </dsp:nvSpPr>
      <dsp:spPr>
        <a:xfrm>
          <a:off x="8071518" y="3157456"/>
          <a:ext cx="2444055"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E6E91-1C8D-40CD-92F1-C57BDB0ACBB1}">
      <dsp:nvSpPr>
        <dsp:cNvPr id="0" name=""/>
        <dsp:cNvSpPr/>
      </dsp:nvSpPr>
      <dsp:spPr>
        <a:xfrm>
          <a:off x="819983" y="2124"/>
          <a:ext cx="2868885" cy="17213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Content Experts</a:t>
          </a:r>
        </a:p>
      </dsp:txBody>
      <dsp:txXfrm>
        <a:off x="819983" y="2124"/>
        <a:ext cx="2868885" cy="1721331"/>
      </dsp:txXfrm>
    </dsp:sp>
    <dsp:sp modelId="{71FC38D4-4C80-41BF-A356-934D8203A754}">
      <dsp:nvSpPr>
        <dsp:cNvPr id="0" name=""/>
        <dsp:cNvSpPr/>
      </dsp:nvSpPr>
      <dsp:spPr>
        <a:xfrm>
          <a:off x="3975757" y="2124"/>
          <a:ext cx="2868885" cy="172133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Connected Professionals</a:t>
          </a:r>
        </a:p>
      </dsp:txBody>
      <dsp:txXfrm>
        <a:off x="3975757" y="2124"/>
        <a:ext cx="2868885" cy="1721331"/>
      </dsp:txXfrm>
    </dsp:sp>
    <dsp:sp modelId="{3E1A092F-C12D-4C8E-B3BC-7B27A7EB4CC9}">
      <dsp:nvSpPr>
        <dsp:cNvPr id="0" name=""/>
        <dsp:cNvSpPr/>
      </dsp:nvSpPr>
      <dsp:spPr>
        <a:xfrm>
          <a:off x="7131531" y="2124"/>
          <a:ext cx="2868885" cy="172133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Community Leaders</a:t>
          </a:r>
        </a:p>
      </dsp:txBody>
      <dsp:txXfrm>
        <a:off x="7131531" y="2124"/>
        <a:ext cx="2868885" cy="1721331"/>
      </dsp:txXfrm>
    </dsp:sp>
    <dsp:sp modelId="{2E034DB1-1469-4EB6-95E0-C8B746174EF8}">
      <dsp:nvSpPr>
        <dsp:cNvPr id="0" name=""/>
        <dsp:cNvSpPr/>
      </dsp:nvSpPr>
      <dsp:spPr>
        <a:xfrm>
          <a:off x="2397870" y="2010343"/>
          <a:ext cx="2868885" cy="172133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Event Volunteers</a:t>
          </a:r>
        </a:p>
      </dsp:txBody>
      <dsp:txXfrm>
        <a:off x="2397870" y="2010343"/>
        <a:ext cx="2868885" cy="1721331"/>
      </dsp:txXfrm>
    </dsp:sp>
    <dsp:sp modelId="{1F6EE2D8-07A1-43A0-AB48-C8F9561F1209}">
      <dsp:nvSpPr>
        <dsp:cNvPr id="0" name=""/>
        <dsp:cNvSpPr/>
      </dsp:nvSpPr>
      <dsp:spPr>
        <a:xfrm>
          <a:off x="5553644" y="2010343"/>
          <a:ext cx="2868885" cy="172133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Applicant Evaluators</a:t>
          </a:r>
        </a:p>
      </dsp:txBody>
      <dsp:txXfrm>
        <a:off x="5553644" y="2010343"/>
        <a:ext cx="2868885" cy="17213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9B3B0-44F6-4407-8067-D094378182DB}">
      <dsp:nvSpPr>
        <dsp:cNvPr id="0" name=""/>
        <dsp:cNvSpPr/>
      </dsp:nvSpPr>
      <dsp:spPr>
        <a:xfrm>
          <a:off x="0" y="29758"/>
          <a:ext cx="7081826" cy="111230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Partnerships with Policymakers</a:t>
          </a:r>
        </a:p>
      </dsp:txBody>
      <dsp:txXfrm>
        <a:off x="54298" y="84056"/>
        <a:ext cx="6973230" cy="1003708"/>
      </dsp:txXfrm>
    </dsp:sp>
    <dsp:sp modelId="{F18AD187-1AFD-4F4C-AD59-3B59FA5B2DA2}">
      <dsp:nvSpPr>
        <dsp:cNvPr id="0" name=""/>
        <dsp:cNvSpPr/>
      </dsp:nvSpPr>
      <dsp:spPr>
        <a:xfrm>
          <a:off x="0" y="1222702"/>
          <a:ext cx="7081826" cy="111230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State-of-the-Art and Best Practices</a:t>
          </a:r>
        </a:p>
      </dsp:txBody>
      <dsp:txXfrm>
        <a:off x="54298" y="1277000"/>
        <a:ext cx="6973230" cy="1003708"/>
      </dsp:txXfrm>
    </dsp:sp>
    <dsp:sp modelId="{3279C00B-1A5D-466F-83BA-C7AF394454AD}">
      <dsp:nvSpPr>
        <dsp:cNvPr id="0" name=""/>
        <dsp:cNvSpPr/>
      </dsp:nvSpPr>
      <dsp:spPr>
        <a:xfrm>
          <a:off x="0" y="2415647"/>
          <a:ext cx="7081826" cy="111230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Systems Change</a:t>
          </a:r>
        </a:p>
      </dsp:txBody>
      <dsp:txXfrm>
        <a:off x="54298" y="2469945"/>
        <a:ext cx="6973230" cy="1003708"/>
      </dsp:txXfrm>
    </dsp:sp>
    <dsp:sp modelId="{6D4835BA-82EF-4779-8F18-75A014424AD8}">
      <dsp:nvSpPr>
        <dsp:cNvPr id="0" name=""/>
        <dsp:cNvSpPr/>
      </dsp:nvSpPr>
      <dsp:spPr>
        <a:xfrm>
          <a:off x="0" y="3608591"/>
          <a:ext cx="7081826" cy="111230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Quality Principles: Process, Approach, and Outcomes</a:t>
          </a:r>
        </a:p>
      </dsp:txBody>
      <dsp:txXfrm>
        <a:off x="54298" y="3662889"/>
        <a:ext cx="6973230" cy="1003708"/>
      </dsp:txXfrm>
    </dsp:sp>
    <dsp:sp modelId="{AD65566A-8079-452B-8B4A-D0A3F958749B}">
      <dsp:nvSpPr>
        <dsp:cNvPr id="0" name=""/>
        <dsp:cNvSpPr/>
      </dsp:nvSpPr>
      <dsp:spPr>
        <a:xfrm>
          <a:off x="0" y="4801536"/>
          <a:ext cx="7081826" cy="1112304"/>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Core Values</a:t>
          </a:r>
        </a:p>
      </dsp:txBody>
      <dsp:txXfrm>
        <a:off x="54298" y="4855834"/>
        <a:ext cx="6973230" cy="10037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E3644-4DBA-4CD1-B0E6-AA83D1DE6747}">
      <dsp:nvSpPr>
        <dsp:cNvPr id="0" name=""/>
        <dsp:cNvSpPr/>
      </dsp:nvSpPr>
      <dsp:spPr>
        <a:xfrm>
          <a:off x="0" y="671"/>
          <a:ext cx="6263640" cy="157238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2CCC16-9695-43D1-B42F-454E5CAD241F}">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0AA329-FD2A-470D-A58E-B97A7F244DF6}">
      <dsp:nvSpPr>
        <dsp:cNvPr id="0" name=""/>
        <dsp:cNvSpPr/>
      </dsp:nvSpPr>
      <dsp:spPr>
        <a:xfrm>
          <a:off x="1816103" y="67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US" sz="2500" kern="1200"/>
            <a:t>Competencies</a:t>
          </a:r>
        </a:p>
      </dsp:txBody>
      <dsp:txXfrm>
        <a:off x="1816103" y="671"/>
        <a:ext cx="4447536" cy="1572384"/>
      </dsp:txXfrm>
    </dsp:sp>
    <dsp:sp modelId="{8C9707ED-77F0-4CC8-8625-6F60FBDD8C8C}">
      <dsp:nvSpPr>
        <dsp:cNvPr id="0" name=""/>
        <dsp:cNvSpPr/>
      </dsp:nvSpPr>
      <dsp:spPr>
        <a:xfrm>
          <a:off x="0" y="1966151"/>
          <a:ext cx="6263640" cy="1572384"/>
        </a:xfrm>
        <a:prstGeom prst="roundRect">
          <a:avLst>
            <a:gd name="adj" fmla="val 1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dsp:style>
    </dsp:sp>
    <dsp:sp modelId="{9991B640-FBF2-428D-A60B-6B9AA2CC38C7}">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3D5677-9A64-4B4D-805D-A16854280831}">
      <dsp:nvSpPr>
        <dsp:cNvPr id="0" name=""/>
        <dsp:cNvSpPr/>
      </dsp:nvSpPr>
      <dsp:spPr>
        <a:xfrm>
          <a:off x="1816103" y="196615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US" sz="2500" kern="1200"/>
            <a:t>Integrating Online Learning</a:t>
          </a:r>
        </a:p>
      </dsp:txBody>
      <dsp:txXfrm>
        <a:off x="1816103" y="1966151"/>
        <a:ext cx="4447536" cy="1572384"/>
      </dsp:txXfrm>
    </dsp:sp>
    <dsp:sp modelId="{3753EBE1-4D37-4A61-B85F-C84C5D0B1A45}">
      <dsp:nvSpPr>
        <dsp:cNvPr id="0" name=""/>
        <dsp:cNvSpPr/>
      </dsp:nvSpPr>
      <dsp:spPr>
        <a:xfrm>
          <a:off x="0" y="3931632"/>
          <a:ext cx="6263640" cy="1572384"/>
        </a:xfrm>
        <a:prstGeom prst="roundRect">
          <a:avLst>
            <a:gd name="adj" fmla="val 1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5D9CC8F2-303E-4D0E-A7EC-EB85DB82C714}">
      <dsp:nvSpPr>
        <dsp:cNvPr id="0" name=""/>
        <dsp:cNvSpPr/>
      </dsp:nvSpPr>
      <dsp:spPr>
        <a:xfrm>
          <a:off x="475646" y="4285418"/>
          <a:ext cx="864811" cy="864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069A10-8FC8-42B5-8245-EED21B03904D}">
      <dsp:nvSpPr>
        <dsp:cNvPr id="0" name=""/>
        <dsp:cNvSpPr/>
      </dsp:nvSpPr>
      <dsp:spPr>
        <a:xfrm>
          <a:off x="1816103" y="3931632"/>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US" sz="2500" kern="1200"/>
            <a:t>Skill-Building Activities &amp; Homework</a:t>
          </a:r>
        </a:p>
      </dsp:txBody>
      <dsp:txXfrm>
        <a:off x="1816103" y="3931632"/>
        <a:ext cx="4447536" cy="15723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A7DF1-3AE0-4C8B-B568-75B7350049CA}">
      <dsp:nvSpPr>
        <dsp:cNvPr id="0" name=""/>
        <dsp:cNvSpPr/>
      </dsp:nvSpPr>
      <dsp:spPr>
        <a:xfrm>
          <a:off x="1320" y="202628"/>
          <a:ext cx="1664270" cy="99856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History </a:t>
          </a:r>
        </a:p>
      </dsp:txBody>
      <dsp:txXfrm>
        <a:off x="1320" y="202628"/>
        <a:ext cx="1664270" cy="998562"/>
      </dsp:txXfrm>
    </dsp:sp>
    <dsp:sp modelId="{394AEBC6-0B3E-4288-87F9-8FE942CE25A6}">
      <dsp:nvSpPr>
        <dsp:cNvPr id="0" name=""/>
        <dsp:cNvSpPr/>
      </dsp:nvSpPr>
      <dsp:spPr>
        <a:xfrm>
          <a:off x="1832018" y="202628"/>
          <a:ext cx="1664270" cy="998562"/>
        </a:xfrm>
        <a:prstGeom prst="rect">
          <a:avLst/>
        </a:prstGeom>
        <a:solidFill>
          <a:schemeClr val="accent2">
            <a:hueOff val="-97024"/>
            <a:satOff val="-5595"/>
            <a:lumOff val="5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Inclusive Education </a:t>
          </a:r>
        </a:p>
      </dsp:txBody>
      <dsp:txXfrm>
        <a:off x="1832018" y="202628"/>
        <a:ext cx="1664270" cy="998562"/>
      </dsp:txXfrm>
    </dsp:sp>
    <dsp:sp modelId="{C6AD92D7-D095-44E1-8055-6BE8543ACA31}">
      <dsp:nvSpPr>
        <dsp:cNvPr id="0" name=""/>
        <dsp:cNvSpPr/>
      </dsp:nvSpPr>
      <dsp:spPr>
        <a:xfrm>
          <a:off x="3662715" y="202628"/>
          <a:ext cx="1664270" cy="998562"/>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Service Coordination: &amp; Case Management </a:t>
          </a:r>
        </a:p>
      </dsp:txBody>
      <dsp:txXfrm>
        <a:off x="3662715" y="202628"/>
        <a:ext cx="1664270" cy="998562"/>
      </dsp:txXfrm>
    </dsp:sp>
    <dsp:sp modelId="{C52E93D3-3C6A-4529-B230-02E8E801F3ED}">
      <dsp:nvSpPr>
        <dsp:cNvPr id="0" name=""/>
        <dsp:cNvSpPr/>
      </dsp:nvSpPr>
      <dsp:spPr>
        <a:xfrm>
          <a:off x="5493413" y="202628"/>
          <a:ext cx="1664270" cy="998562"/>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Self-Directed &amp; Person-Centered Planning </a:t>
          </a:r>
        </a:p>
      </dsp:txBody>
      <dsp:txXfrm>
        <a:off x="5493413" y="202628"/>
        <a:ext cx="1664270" cy="998562"/>
      </dsp:txXfrm>
    </dsp:sp>
    <dsp:sp modelId="{91CD0DA0-2206-4DAC-96E0-464E1C605CF2}">
      <dsp:nvSpPr>
        <dsp:cNvPr id="0" name=""/>
        <dsp:cNvSpPr/>
      </dsp:nvSpPr>
      <dsp:spPr>
        <a:xfrm>
          <a:off x="7324111" y="202628"/>
          <a:ext cx="1664270" cy="998562"/>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Employment</a:t>
          </a:r>
        </a:p>
      </dsp:txBody>
      <dsp:txXfrm>
        <a:off x="7324111" y="202628"/>
        <a:ext cx="1664270" cy="998562"/>
      </dsp:txXfrm>
    </dsp:sp>
    <dsp:sp modelId="{95F3550C-9A96-4640-9B9B-85310A368C34}">
      <dsp:nvSpPr>
        <dsp:cNvPr id="0" name=""/>
        <dsp:cNvSpPr/>
      </dsp:nvSpPr>
      <dsp:spPr>
        <a:xfrm>
          <a:off x="9154808" y="202628"/>
          <a:ext cx="1664270" cy="998562"/>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Supported Living/Home of Your Own </a:t>
          </a:r>
        </a:p>
      </dsp:txBody>
      <dsp:txXfrm>
        <a:off x="9154808" y="202628"/>
        <a:ext cx="1664270" cy="998562"/>
      </dsp:txXfrm>
    </dsp:sp>
    <dsp:sp modelId="{F1AD5862-A301-4AEA-82A1-B3E070437229}">
      <dsp:nvSpPr>
        <dsp:cNvPr id="0" name=""/>
        <dsp:cNvSpPr/>
      </dsp:nvSpPr>
      <dsp:spPr>
        <a:xfrm>
          <a:off x="1320" y="1367618"/>
          <a:ext cx="1664270" cy="998562"/>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Community Organizing &amp;  Advocacy</a:t>
          </a:r>
        </a:p>
      </dsp:txBody>
      <dsp:txXfrm>
        <a:off x="1320" y="1367618"/>
        <a:ext cx="1664270" cy="998562"/>
      </dsp:txXfrm>
    </dsp:sp>
    <dsp:sp modelId="{CFC6B5B9-8CE6-49C7-9400-E9F665DD3611}">
      <dsp:nvSpPr>
        <dsp:cNvPr id="0" name=""/>
        <dsp:cNvSpPr/>
      </dsp:nvSpPr>
      <dsp:spPr>
        <a:xfrm>
          <a:off x="1832018" y="1367618"/>
          <a:ext cx="1664270" cy="998562"/>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Meeting a Public Official, and Vision </a:t>
          </a:r>
        </a:p>
      </dsp:txBody>
      <dsp:txXfrm>
        <a:off x="1832018" y="1367618"/>
        <a:ext cx="1664270" cy="998562"/>
      </dsp:txXfrm>
    </dsp:sp>
    <dsp:sp modelId="{4FE70C6A-ECF6-443D-A158-F2047D3635ED}">
      <dsp:nvSpPr>
        <dsp:cNvPr id="0" name=""/>
        <dsp:cNvSpPr/>
      </dsp:nvSpPr>
      <dsp:spPr>
        <a:xfrm>
          <a:off x="3662715" y="1367618"/>
          <a:ext cx="1664270" cy="998562"/>
        </a:xfrm>
        <a:prstGeom prst="rect">
          <a:avLst/>
        </a:prstGeom>
        <a:solidFill>
          <a:schemeClr val="accent2">
            <a:hueOff val="-776194"/>
            <a:satOff val="-44762"/>
            <a:lumOff val="46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State Legislation </a:t>
          </a:r>
        </a:p>
      </dsp:txBody>
      <dsp:txXfrm>
        <a:off x="3662715" y="1367618"/>
        <a:ext cx="1664270" cy="998562"/>
      </dsp:txXfrm>
    </dsp:sp>
    <dsp:sp modelId="{E192447A-98E2-4A04-9473-5C91CB46C356}">
      <dsp:nvSpPr>
        <dsp:cNvPr id="0" name=""/>
        <dsp:cNvSpPr/>
      </dsp:nvSpPr>
      <dsp:spPr>
        <a:xfrm>
          <a:off x="5493413" y="1367618"/>
          <a:ext cx="1664270" cy="998562"/>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Federal Legislation </a:t>
          </a:r>
        </a:p>
      </dsp:txBody>
      <dsp:txXfrm>
        <a:off x="5493413" y="1367618"/>
        <a:ext cx="1664270" cy="998562"/>
      </dsp:txXfrm>
    </dsp:sp>
    <dsp:sp modelId="{FF574CBE-0536-422D-B795-2EFA3B3CD3F4}">
      <dsp:nvSpPr>
        <dsp:cNvPr id="0" name=""/>
        <dsp:cNvSpPr/>
      </dsp:nvSpPr>
      <dsp:spPr>
        <a:xfrm>
          <a:off x="7324111" y="1367618"/>
          <a:ext cx="1664270" cy="998562"/>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Parliamentary Procedure &amp; </a:t>
          </a:r>
        </a:p>
      </dsp:txBody>
      <dsp:txXfrm>
        <a:off x="7324111" y="1367618"/>
        <a:ext cx="1664270" cy="998562"/>
      </dsp:txXfrm>
    </dsp:sp>
    <dsp:sp modelId="{21D1B624-1759-4F7B-8EA9-17D20E1B5EBC}">
      <dsp:nvSpPr>
        <dsp:cNvPr id="0" name=""/>
        <dsp:cNvSpPr/>
      </dsp:nvSpPr>
      <dsp:spPr>
        <a:xfrm>
          <a:off x="9154808" y="1367618"/>
          <a:ext cx="1664270" cy="998562"/>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Serving on Boards </a:t>
          </a:r>
        </a:p>
      </dsp:txBody>
      <dsp:txXfrm>
        <a:off x="9154808" y="1367618"/>
        <a:ext cx="1664270" cy="998562"/>
      </dsp:txXfrm>
    </dsp:sp>
    <dsp:sp modelId="{7431F57E-4062-43CE-9AC0-B8B95FA8DCA5}">
      <dsp:nvSpPr>
        <dsp:cNvPr id="0" name=""/>
        <dsp:cNvSpPr/>
      </dsp:nvSpPr>
      <dsp:spPr>
        <a:xfrm>
          <a:off x="1832018" y="2532607"/>
          <a:ext cx="1664270" cy="998562"/>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Assistive Technology &amp; Positioning</a:t>
          </a:r>
        </a:p>
      </dsp:txBody>
      <dsp:txXfrm>
        <a:off x="1832018" y="2532607"/>
        <a:ext cx="1664270" cy="998562"/>
      </dsp:txXfrm>
    </dsp:sp>
    <dsp:sp modelId="{CB41AF71-D854-43B8-8229-26942DF5F591}">
      <dsp:nvSpPr>
        <dsp:cNvPr id="0" name=""/>
        <dsp:cNvSpPr/>
      </dsp:nvSpPr>
      <dsp:spPr>
        <a:xfrm>
          <a:off x="3662715" y="2532607"/>
          <a:ext cx="1664270" cy="998562"/>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Positive Behavior  Supports </a:t>
          </a:r>
        </a:p>
      </dsp:txBody>
      <dsp:txXfrm>
        <a:off x="3662715" y="2532607"/>
        <a:ext cx="1664270" cy="998562"/>
      </dsp:txXfrm>
    </dsp:sp>
    <dsp:sp modelId="{5605C168-D31E-4BFC-A72C-3A0A8DDB3435}">
      <dsp:nvSpPr>
        <dsp:cNvPr id="0" name=""/>
        <dsp:cNvSpPr/>
      </dsp:nvSpPr>
      <dsp:spPr>
        <a:xfrm>
          <a:off x="5493413" y="2532607"/>
          <a:ext cx="1664270" cy="998562"/>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Media Skills </a:t>
          </a:r>
        </a:p>
      </dsp:txBody>
      <dsp:txXfrm>
        <a:off x="5493413" y="2532607"/>
        <a:ext cx="1664270" cy="998562"/>
      </dsp:txXfrm>
    </dsp:sp>
    <dsp:sp modelId="{2E688613-7A0A-4B11-95F7-A1E091D6C7C0}">
      <dsp:nvSpPr>
        <dsp:cNvPr id="0" name=""/>
        <dsp:cNvSpPr/>
      </dsp:nvSpPr>
      <dsp:spPr>
        <a:xfrm>
          <a:off x="7324111" y="2532607"/>
          <a:ext cx="1664270" cy="998562"/>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Graduation Ceremony </a:t>
          </a:r>
        </a:p>
      </dsp:txBody>
      <dsp:txXfrm>
        <a:off x="7324111" y="2532607"/>
        <a:ext cx="1664270" cy="9985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F0EC7-9C3C-4994-9D7D-68D355171E99}">
      <dsp:nvSpPr>
        <dsp:cNvPr id="0" name=""/>
        <dsp:cNvSpPr/>
      </dsp:nvSpPr>
      <dsp:spPr>
        <a:xfrm>
          <a:off x="10152" y="531645"/>
          <a:ext cx="1517235" cy="9103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History</a:t>
          </a:r>
        </a:p>
      </dsp:txBody>
      <dsp:txXfrm>
        <a:off x="10152" y="531645"/>
        <a:ext cx="1517235" cy="910341"/>
      </dsp:txXfrm>
    </dsp:sp>
    <dsp:sp modelId="{C89D2666-685F-41C2-B17D-A9928FDD42F2}">
      <dsp:nvSpPr>
        <dsp:cNvPr id="0" name=""/>
        <dsp:cNvSpPr/>
      </dsp:nvSpPr>
      <dsp:spPr>
        <a:xfrm>
          <a:off x="1679111" y="531645"/>
          <a:ext cx="1517235" cy="91034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Parent Movement</a:t>
          </a:r>
        </a:p>
      </dsp:txBody>
      <dsp:txXfrm>
        <a:off x="1679111" y="531645"/>
        <a:ext cx="1517235" cy="910341"/>
      </dsp:txXfrm>
    </dsp:sp>
    <dsp:sp modelId="{723509B6-59D6-42C3-A733-C4163BCC3F23}">
      <dsp:nvSpPr>
        <dsp:cNvPr id="0" name=""/>
        <dsp:cNvSpPr/>
      </dsp:nvSpPr>
      <dsp:spPr>
        <a:xfrm>
          <a:off x="3348071" y="531645"/>
          <a:ext cx="1517235" cy="91034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Independent Living Movement</a:t>
          </a:r>
        </a:p>
      </dsp:txBody>
      <dsp:txXfrm>
        <a:off x="3348071" y="531645"/>
        <a:ext cx="1517235" cy="910341"/>
      </dsp:txXfrm>
    </dsp:sp>
    <dsp:sp modelId="{8F64C58E-D8C2-4B47-B9F9-D4F9392CF113}">
      <dsp:nvSpPr>
        <dsp:cNvPr id="0" name=""/>
        <dsp:cNvSpPr/>
      </dsp:nvSpPr>
      <dsp:spPr>
        <a:xfrm>
          <a:off x="5017030" y="531645"/>
          <a:ext cx="1517235" cy="91034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Self-Advocacy Movement</a:t>
          </a:r>
        </a:p>
      </dsp:txBody>
      <dsp:txXfrm>
        <a:off x="5017030" y="531645"/>
        <a:ext cx="1517235" cy="910341"/>
      </dsp:txXfrm>
    </dsp:sp>
    <dsp:sp modelId="{68DD1184-DD9A-4C2D-AD08-17F1424A61A9}">
      <dsp:nvSpPr>
        <dsp:cNvPr id="0" name=""/>
        <dsp:cNvSpPr/>
      </dsp:nvSpPr>
      <dsp:spPr>
        <a:xfrm>
          <a:off x="6685989" y="531645"/>
          <a:ext cx="1517235" cy="91034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Inclusive Education </a:t>
          </a:r>
        </a:p>
      </dsp:txBody>
      <dsp:txXfrm>
        <a:off x="6685989" y="531645"/>
        <a:ext cx="1517235" cy="910341"/>
      </dsp:txXfrm>
    </dsp:sp>
    <dsp:sp modelId="{3427C578-569F-4197-9515-6B501BB4C54C}">
      <dsp:nvSpPr>
        <dsp:cNvPr id="0" name=""/>
        <dsp:cNvSpPr/>
      </dsp:nvSpPr>
      <dsp:spPr>
        <a:xfrm>
          <a:off x="8354949" y="531645"/>
          <a:ext cx="1517235" cy="9103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Lifelong Learning</a:t>
          </a:r>
        </a:p>
      </dsp:txBody>
      <dsp:txXfrm>
        <a:off x="8354949" y="531645"/>
        <a:ext cx="1517235" cy="910341"/>
      </dsp:txXfrm>
    </dsp:sp>
    <dsp:sp modelId="{512CDFF8-02FC-43FC-9B70-D316AB294BA5}">
      <dsp:nvSpPr>
        <dsp:cNvPr id="0" name=""/>
        <dsp:cNvSpPr/>
      </dsp:nvSpPr>
      <dsp:spPr>
        <a:xfrm>
          <a:off x="10023908" y="531645"/>
          <a:ext cx="1517235" cy="91034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Effective Meetings</a:t>
          </a:r>
        </a:p>
      </dsp:txBody>
      <dsp:txXfrm>
        <a:off x="10023908" y="531645"/>
        <a:ext cx="1517235" cy="910341"/>
      </dsp:txXfrm>
    </dsp:sp>
    <dsp:sp modelId="{009C2F22-C4A8-4F77-9528-A12EAA62EF71}">
      <dsp:nvSpPr>
        <dsp:cNvPr id="0" name=""/>
        <dsp:cNvSpPr/>
      </dsp:nvSpPr>
      <dsp:spPr>
        <a:xfrm>
          <a:off x="10152" y="1593710"/>
          <a:ext cx="1517235" cy="91034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 DD Act</a:t>
          </a:r>
        </a:p>
      </dsp:txBody>
      <dsp:txXfrm>
        <a:off x="10152" y="1593710"/>
        <a:ext cx="1517235" cy="910341"/>
      </dsp:txXfrm>
    </dsp:sp>
    <dsp:sp modelId="{6C9C882F-83DC-4645-8221-BAD91628C734}">
      <dsp:nvSpPr>
        <dsp:cNvPr id="0" name=""/>
        <dsp:cNvSpPr/>
      </dsp:nvSpPr>
      <dsp:spPr>
        <a:xfrm>
          <a:off x="1679111" y="1593710"/>
          <a:ext cx="1517235" cy="91034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Choice &amp; Person-Centered</a:t>
          </a:r>
        </a:p>
      </dsp:txBody>
      <dsp:txXfrm>
        <a:off x="1679111" y="1593710"/>
        <a:ext cx="1517235" cy="910341"/>
      </dsp:txXfrm>
    </dsp:sp>
    <dsp:sp modelId="{4F4825F0-5871-4F5D-BCE4-B3AC6FCA188A}">
      <dsp:nvSpPr>
        <dsp:cNvPr id="0" name=""/>
        <dsp:cNvSpPr/>
      </dsp:nvSpPr>
      <dsp:spPr>
        <a:xfrm>
          <a:off x="3348071" y="1593710"/>
          <a:ext cx="1517235" cy="91034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Responsive Service Systems</a:t>
          </a:r>
        </a:p>
      </dsp:txBody>
      <dsp:txXfrm>
        <a:off x="3348071" y="1593710"/>
        <a:ext cx="1517235" cy="910341"/>
      </dsp:txXfrm>
    </dsp:sp>
    <dsp:sp modelId="{E0F4DF3E-4394-4978-A3A9-705ABA903A92}">
      <dsp:nvSpPr>
        <dsp:cNvPr id="0" name=""/>
        <dsp:cNvSpPr/>
      </dsp:nvSpPr>
      <dsp:spPr>
        <a:xfrm>
          <a:off x="5017030" y="1593710"/>
          <a:ext cx="1517235" cy="9103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Regular and ordinary changes in lifestyle across the lifespan. </a:t>
          </a:r>
        </a:p>
      </dsp:txBody>
      <dsp:txXfrm>
        <a:off x="5017030" y="1593710"/>
        <a:ext cx="1517235" cy="910341"/>
      </dsp:txXfrm>
    </dsp:sp>
    <dsp:sp modelId="{76627593-B26E-4393-AE88-C89C3943F0E0}">
      <dsp:nvSpPr>
        <dsp:cNvPr id="0" name=""/>
        <dsp:cNvSpPr/>
      </dsp:nvSpPr>
      <dsp:spPr>
        <a:xfrm>
          <a:off x="6685989" y="1593710"/>
          <a:ext cx="1517235" cy="91034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Principle of Control of Your Home</a:t>
          </a:r>
        </a:p>
      </dsp:txBody>
      <dsp:txXfrm>
        <a:off x="6685989" y="1593710"/>
        <a:ext cx="1517235" cy="910341"/>
      </dsp:txXfrm>
    </dsp:sp>
    <dsp:sp modelId="{49713B11-FE0A-4A11-969C-97080D1D1369}">
      <dsp:nvSpPr>
        <dsp:cNvPr id="0" name=""/>
        <dsp:cNvSpPr/>
      </dsp:nvSpPr>
      <dsp:spPr>
        <a:xfrm>
          <a:off x="8354949" y="1593710"/>
          <a:ext cx="1517235" cy="91034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Supported, competitive, and customized employment</a:t>
          </a:r>
        </a:p>
      </dsp:txBody>
      <dsp:txXfrm>
        <a:off x="8354949" y="1593710"/>
        <a:ext cx="1517235" cy="910341"/>
      </dsp:txXfrm>
    </dsp:sp>
    <dsp:sp modelId="{87B6DF91-1BF7-4B1E-AC72-C3218A6FB1E8}">
      <dsp:nvSpPr>
        <dsp:cNvPr id="0" name=""/>
        <dsp:cNvSpPr/>
      </dsp:nvSpPr>
      <dsp:spPr>
        <a:xfrm>
          <a:off x="10023908" y="1593710"/>
          <a:ext cx="1517235" cy="91034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Technology as Support</a:t>
          </a:r>
        </a:p>
      </dsp:txBody>
      <dsp:txXfrm>
        <a:off x="10023908" y="1593710"/>
        <a:ext cx="1517235" cy="910341"/>
      </dsp:txXfrm>
    </dsp:sp>
    <dsp:sp modelId="{60DB732F-4AD4-4003-8A4A-042D4FD8B324}">
      <dsp:nvSpPr>
        <dsp:cNvPr id="0" name=""/>
        <dsp:cNvSpPr/>
      </dsp:nvSpPr>
      <dsp:spPr>
        <a:xfrm>
          <a:off x="10152" y="2655775"/>
          <a:ext cx="1517235" cy="91034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Vision</a:t>
          </a:r>
        </a:p>
      </dsp:txBody>
      <dsp:txXfrm>
        <a:off x="10152" y="2655775"/>
        <a:ext cx="1517235" cy="910341"/>
      </dsp:txXfrm>
    </dsp:sp>
    <dsp:sp modelId="{561BA5EC-4565-4081-BC8F-2BD92E6A78CA}">
      <dsp:nvSpPr>
        <dsp:cNvPr id="0" name=""/>
        <dsp:cNvSpPr/>
      </dsp:nvSpPr>
      <dsp:spPr>
        <a:xfrm>
          <a:off x="1679111" y="2655775"/>
          <a:ext cx="1517235" cy="9103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Participating in Public Policy decisions</a:t>
          </a:r>
        </a:p>
      </dsp:txBody>
      <dsp:txXfrm>
        <a:off x="1679111" y="2655775"/>
        <a:ext cx="1517235" cy="910341"/>
      </dsp:txXfrm>
    </dsp:sp>
    <dsp:sp modelId="{72C0FBA1-ADC2-4E47-8A00-BC12B3672E01}">
      <dsp:nvSpPr>
        <dsp:cNvPr id="0" name=""/>
        <dsp:cNvSpPr/>
      </dsp:nvSpPr>
      <dsp:spPr>
        <a:xfrm>
          <a:off x="3348071" y="2655775"/>
          <a:ext cx="1517235" cy="91034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How a bill becomes a law (state)</a:t>
          </a:r>
        </a:p>
      </dsp:txBody>
      <dsp:txXfrm>
        <a:off x="3348071" y="2655775"/>
        <a:ext cx="1517235" cy="910341"/>
      </dsp:txXfrm>
    </dsp:sp>
    <dsp:sp modelId="{6CCBDA3E-9ECF-4406-8363-5B9777ACD0F6}">
      <dsp:nvSpPr>
        <dsp:cNvPr id="0" name=""/>
        <dsp:cNvSpPr/>
      </dsp:nvSpPr>
      <dsp:spPr>
        <a:xfrm>
          <a:off x="5017030" y="2655775"/>
          <a:ext cx="1517235" cy="91034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Legislative hearings &amp; public meetings. </a:t>
          </a:r>
        </a:p>
      </dsp:txBody>
      <dsp:txXfrm>
        <a:off x="5017030" y="2655775"/>
        <a:ext cx="1517235" cy="910341"/>
      </dsp:txXfrm>
    </dsp:sp>
    <dsp:sp modelId="{793DEB99-869B-4497-8258-B5B76FAA2DD7}">
      <dsp:nvSpPr>
        <dsp:cNvPr id="0" name=""/>
        <dsp:cNvSpPr/>
      </dsp:nvSpPr>
      <dsp:spPr>
        <a:xfrm>
          <a:off x="6685989" y="2655775"/>
          <a:ext cx="1517235" cy="91034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Federal Public Policy</a:t>
          </a:r>
        </a:p>
      </dsp:txBody>
      <dsp:txXfrm>
        <a:off x="6685989" y="2655775"/>
        <a:ext cx="1517235" cy="910341"/>
      </dsp:txXfrm>
    </dsp:sp>
    <dsp:sp modelId="{2F1BA13B-BA37-418D-8AFD-4DB5100B1FA0}">
      <dsp:nvSpPr>
        <dsp:cNvPr id="0" name=""/>
        <dsp:cNvSpPr/>
      </dsp:nvSpPr>
      <dsp:spPr>
        <a:xfrm>
          <a:off x="8354949" y="2655775"/>
          <a:ext cx="1517235" cy="91034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How a bill becomes a law (federal)</a:t>
          </a:r>
        </a:p>
      </dsp:txBody>
      <dsp:txXfrm>
        <a:off x="8354949" y="2655775"/>
        <a:ext cx="1517235" cy="910341"/>
      </dsp:txXfrm>
    </dsp:sp>
    <dsp:sp modelId="{337C0177-DE5B-469A-8B4A-0E418AF0CB09}">
      <dsp:nvSpPr>
        <dsp:cNvPr id="0" name=""/>
        <dsp:cNvSpPr/>
      </dsp:nvSpPr>
      <dsp:spPr>
        <a:xfrm>
          <a:off x="10023908" y="2655775"/>
          <a:ext cx="1517235" cy="9103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Advocacy techniques for underserved individuals. </a:t>
          </a:r>
        </a:p>
      </dsp:txBody>
      <dsp:txXfrm>
        <a:off x="10023908" y="2655775"/>
        <a:ext cx="1517235" cy="910341"/>
      </dsp:txXfrm>
    </dsp:sp>
    <dsp:sp modelId="{58AB8AB4-4F7E-4C71-9869-1AE679F18D7A}">
      <dsp:nvSpPr>
        <dsp:cNvPr id="0" name=""/>
        <dsp:cNvSpPr/>
      </dsp:nvSpPr>
      <dsp:spPr>
        <a:xfrm>
          <a:off x="2513591" y="3717840"/>
          <a:ext cx="1517235" cy="91034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Grassroots organizing</a:t>
          </a:r>
        </a:p>
      </dsp:txBody>
      <dsp:txXfrm>
        <a:off x="2513591" y="3717840"/>
        <a:ext cx="1517235" cy="910341"/>
      </dsp:txXfrm>
    </dsp:sp>
    <dsp:sp modelId="{BBDD41CC-E7AB-4C28-ACE7-AD9322C7228A}">
      <dsp:nvSpPr>
        <dsp:cNvPr id="0" name=""/>
        <dsp:cNvSpPr/>
      </dsp:nvSpPr>
      <dsp:spPr>
        <a:xfrm>
          <a:off x="4182550" y="3717840"/>
          <a:ext cx="1517235" cy="91034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Media (including social media) to effectively promote issues. </a:t>
          </a:r>
        </a:p>
      </dsp:txBody>
      <dsp:txXfrm>
        <a:off x="4182550" y="3717840"/>
        <a:ext cx="1517235" cy="910341"/>
      </dsp:txXfrm>
    </dsp:sp>
    <dsp:sp modelId="{3E02FDF2-ED02-4DFD-B030-27F8DA605EAA}">
      <dsp:nvSpPr>
        <dsp:cNvPr id="0" name=""/>
        <dsp:cNvSpPr/>
      </dsp:nvSpPr>
      <dsp:spPr>
        <a:xfrm>
          <a:off x="5851510" y="3717840"/>
          <a:ext cx="1517235" cy="91034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Serving on boards </a:t>
          </a:r>
        </a:p>
      </dsp:txBody>
      <dsp:txXfrm>
        <a:off x="5851510" y="3717840"/>
        <a:ext cx="1517235" cy="910341"/>
      </dsp:txXfrm>
    </dsp:sp>
    <dsp:sp modelId="{7268E0E2-8FE4-411F-86F8-A9E762B050AF}">
      <dsp:nvSpPr>
        <dsp:cNvPr id="0" name=""/>
        <dsp:cNvSpPr/>
      </dsp:nvSpPr>
      <dsp:spPr>
        <a:xfrm>
          <a:off x="7520469" y="3717840"/>
          <a:ext cx="1517235" cy="91034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Parliamentary procedure and serving on boards.</a:t>
          </a:r>
        </a:p>
      </dsp:txBody>
      <dsp:txXfrm>
        <a:off x="7520469" y="3717840"/>
        <a:ext cx="1517235" cy="910341"/>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8629C-1ADE-46E6-9668-D01A4C38AC1C}" type="datetimeFigureOut">
              <a:rPr lang="en-US" smtClean="0"/>
              <a:t>4/22/2022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94CA7C-98E5-4A98-8A54-81C1587C0B8B}" type="slidenum">
              <a:rPr lang="en-US" smtClean="0"/>
              <a:t>‹#›</a:t>
            </a:fld>
            <a:endParaRPr lang="en-US"/>
          </a:p>
        </p:txBody>
      </p:sp>
    </p:spTree>
    <p:extLst>
      <p:ext uri="{BB962C8B-B14F-4D97-AF65-F5344CB8AC3E}">
        <p14:creationId xmlns:p14="http://schemas.microsoft.com/office/powerpoint/2010/main" val="804053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4CA7C-98E5-4A98-8A54-81C1587C0B8B}" type="slidenum">
              <a:rPr lang="en-US" smtClean="0"/>
              <a:t>1</a:t>
            </a:fld>
            <a:endParaRPr lang="en-US"/>
          </a:p>
        </p:txBody>
      </p:sp>
    </p:spTree>
    <p:extLst>
      <p:ext uri="{BB962C8B-B14F-4D97-AF65-F5344CB8AC3E}">
        <p14:creationId xmlns:p14="http://schemas.microsoft.com/office/powerpoint/2010/main" val="391410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4CA7C-98E5-4A98-8A54-81C1587C0B8B}" type="slidenum">
              <a:rPr lang="en-US" smtClean="0"/>
              <a:t>15</a:t>
            </a:fld>
            <a:endParaRPr lang="en-US"/>
          </a:p>
        </p:txBody>
      </p:sp>
    </p:spTree>
    <p:extLst>
      <p:ext uri="{BB962C8B-B14F-4D97-AF65-F5344CB8AC3E}">
        <p14:creationId xmlns:p14="http://schemas.microsoft.com/office/powerpoint/2010/main" val="1057136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4CA7C-98E5-4A98-8A54-81C1587C0B8B}" type="slidenum">
              <a:rPr lang="en-US" smtClean="0"/>
              <a:t>23</a:t>
            </a:fld>
            <a:endParaRPr lang="en-US"/>
          </a:p>
        </p:txBody>
      </p:sp>
    </p:spTree>
    <p:extLst>
      <p:ext uri="{BB962C8B-B14F-4D97-AF65-F5344CB8AC3E}">
        <p14:creationId xmlns:p14="http://schemas.microsoft.com/office/powerpoint/2010/main" val="1856352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4CA7C-98E5-4A98-8A54-81C1587C0B8B}" type="slidenum">
              <a:rPr lang="en-US" smtClean="0"/>
              <a:t>2</a:t>
            </a:fld>
            <a:endParaRPr lang="en-US"/>
          </a:p>
        </p:txBody>
      </p:sp>
    </p:spTree>
    <p:extLst>
      <p:ext uri="{BB962C8B-B14F-4D97-AF65-F5344CB8AC3E}">
        <p14:creationId xmlns:p14="http://schemas.microsoft.com/office/powerpoint/2010/main" val="3079022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Competencies: </a:t>
            </a:r>
            <a:r>
              <a:rPr lang="en-US" dirty="0"/>
              <a:t>Knowledge, Skills, and Abilities Every Partners in Policymaking training session is a laser-focused effort to develop competencies. A quality Partner program acquires funding, recruits participants and, most importantly, delivers results. The results you promise—to your participants and to your funder(s)—are that, after the session topics have been presented, participants will be able to: • Describe the history of services for, and perceptions of, people with developmental disabilities. • Describe the history and the role of the Parent Movement. • Describe the history and the role of the Independent Living Movement. • Describe the history and the role of the Self-Advocacy/People First Movement. • Describe the benefits and values supporting inclusion and quality education, including early intervention and inclusive post-secondary education, for individuals with and without disabilities. • Outline specific strategies to achieve quality, inclusive education and lifelong learning. • Demonstrate how to be effective in team meetings. • Demonstrate knowledge of the service coordination system and what services may be available. CURRICULUM All aspects of any Partners in Policymaking program need to reflect and reinforce: The outcomes of the DD Act (Developmental Disabilities Assistance and Bill of Rights Act) of independence, productivity, self-determination, integration, and inclusion (IPSII) The Core Values about People with Disabilities (on page 9) The competencies of Partners in Policymaking (detailed below) 27 • Understand the principles of choice and control, and their application to self-directed and/or person-centered planning for people with developmental disabilities. • Understand that a flexible, responsive system of supports for the families of children with disabilities is the cornerstone for a true system of community supports for people with developmental disabilities and families. • Understand the need for all individuals to experience regular and ordinary changes in lifestyle across the lifespan. • Know/understand the importance of home ownership/control as one of the defining characteristics of adult life in our culture and the types of lifelong supports necessary for creating a positive home environment for people with developmental disabilities. • Describe the importance of supported, competitive, and customized employment opportunities for people with disabilities. • Describe examples of state-of-the-art technologies that can benefit people with disabilities. • Create a shared vision for the year 2030 (and beyond) for people with disabilities. • Learn how to meet a public official and discuss issues. • Understand how a bill becomes a law at the state level. • Draft and deliver testimony for legislative hearings or public meetings. • Identify critical federal issues and the process by which participants can personally address their concerns. • Understand how a bill becomes a law at the federal level. • Demonstrate successful techniques for advocating for services to meet the needs of unserved and underserved individuals. • Identify strategies for beginning and sustaining grassroots organizing around specific issues. • Understand the role of, and how to use, the media (including social media) to effectively promote issues. • Demonstrate proper procedures for conducting a meeting. • Understand the protocols of parliamentary procedure and serving on boards.</a:t>
            </a:r>
          </a:p>
        </p:txBody>
      </p:sp>
      <p:sp>
        <p:nvSpPr>
          <p:cNvPr id="4" name="Slide Number Placeholder 3"/>
          <p:cNvSpPr>
            <a:spLocks noGrp="1"/>
          </p:cNvSpPr>
          <p:nvPr>
            <p:ph type="sldNum" sz="quarter" idx="5"/>
          </p:nvPr>
        </p:nvSpPr>
        <p:spPr/>
        <p:txBody>
          <a:bodyPr/>
          <a:lstStyle/>
          <a:p>
            <a:fld id="{6094CA7C-98E5-4A98-8A54-81C1587C0B8B}" type="slidenum">
              <a:rPr lang="en-US" smtClean="0"/>
              <a:t>8</a:t>
            </a:fld>
            <a:endParaRPr lang="en-US"/>
          </a:p>
        </p:txBody>
      </p:sp>
    </p:spTree>
    <p:extLst>
      <p:ext uri="{BB962C8B-B14F-4D97-AF65-F5344CB8AC3E}">
        <p14:creationId xmlns:p14="http://schemas.microsoft.com/office/powerpoint/2010/main" val="366055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4CA7C-98E5-4A98-8A54-81C1587C0B8B}" type="slidenum">
              <a:rPr lang="en-US" smtClean="0"/>
              <a:t>9</a:t>
            </a:fld>
            <a:endParaRPr lang="en-US"/>
          </a:p>
        </p:txBody>
      </p:sp>
    </p:spTree>
    <p:extLst>
      <p:ext uri="{BB962C8B-B14F-4D97-AF65-F5344CB8AC3E}">
        <p14:creationId xmlns:p14="http://schemas.microsoft.com/office/powerpoint/2010/main" val="740085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4CA7C-98E5-4A98-8A54-81C1587C0B8B}" type="slidenum">
              <a:rPr lang="en-US" smtClean="0"/>
              <a:t>10</a:t>
            </a:fld>
            <a:endParaRPr lang="en-US"/>
          </a:p>
        </p:txBody>
      </p:sp>
    </p:spTree>
    <p:extLst>
      <p:ext uri="{BB962C8B-B14F-4D97-AF65-F5344CB8AC3E}">
        <p14:creationId xmlns:p14="http://schemas.microsoft.com/office/powerpoint/2010/main" val="3330867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Monolingual Spanish Speaking</a:t>
            </a:r>
          </a:p>
          <a:p>
            <a:r>
              <a:rPr lang="en-US" dirty="0"/>
              <a:t>20% Adult Self-Advocates</a:t>
            </a:r>
          </a:p>
          <a:p>
            <a:r>
              <a:rPr lang="en-US" dirty="0"/>
              <a:t>10% Bilingual English/Spanish Speakers</a:t>
            </a:r>
          </a:p>
          <a:p>
            <a:r>
              <a:rPr lang="en-US" dirty="0"/>
              <a:t>50% Other family members with children or young adults with developmental disabilities</a:t>
            </a:r>
          </a:p>
          <a:p>
            <a:endParaRPr lang="en-US" dirty="0"/>
          </a:p>
          <a:p>
            <a:endParaRPr lang="en-US" dirty="0"/>
          </a:p>
          <a:p>
            <a:r>
              <a:rPr lang="en-US" dirty="0"/>
              <a:t>Information and promotion</a:t>
            </a:r>
          </a:p>
          <a:p>
            <a:r>
              <a:rPr lang="en-US" dirty="0"/>
              <a:t>Application Process</a:t>
            </a:r>
          </a:p>
          <a:p>
            <a:r>
              <a:rPr lang="en-US" dirty="0"/>
              <a:t>Interview process </a:t>
            </a:r>
          </a:p>
          <a:p>
            <a:endParaRPr lang="en-US" dirty="0"/>
          </a:p>
        </p:txBody>
      </p:sp>
      <p:sp>
        <p:nvSpPr>
          <p:cNvPr id="4" name="Slide Number Placeholder 3"/>
          <p:cNvSpPr>
            <a:spLocks noGrp="1"/>
          </p:cNvSpPr>
          <p:nvPr>
            <p:ph type="sldNum" sz="quarter" idx="5"/>
          </p:nvPr>
        </p:nvSpPr>
        <p:spPr/>
        <p:txBody>
          <a:bodyPr/>
          <a:lstStyle/>
          <a:p>
            <a:fld id="{6094CA7C-98E5-4A98-8A54-81C1587C0B8B}" type="slidenum">
              <a:rPr lang="en-US" smtClean="0"/>
              <a:t>11</a:t>
            </a:fld>
            <a:endParaRPr lang="en-US"/>
          </a:p>
        </p:txBody>
      </p:sp>
    </p:spTree>
    <p:extLst>
      <p:ext uri="{BB962C8B-B14F-4D97-AF65-F5344CB8AC3E}">
        <p14:creationId xmlns:p14="http://schemas.microsoft.com/office/powerpoint/2010/main" val="2855706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4CA7C-98E5-4A98-8A54-81C1587C0B8B}" type="slidenum">
              <a:rPr lang="en-US" smtClean="0"/>
              <a:t>12</a:t>
            </a:fld>
            <a:endParaRPr lang="en-US"/>
          </a:p>
        </p:txBody>
      </p:sp>
    </p:spTree>
    <p:extLst>
      <p:ext uri="{BB962C8B-B14F-4D97-AF65-F5344CB8AC3E}">
        <p14:creationId xmlns:p14="http://schemas.microsoft.com/office/powerpoint/2010/main" val="501576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4CA7C-98E5-4A98-8A54-81C1587C0B8B}" type="slidenum">
              <a:rPr lang="en-US" smtClean="0"/>
              <a:t>13</a:t>
            </a:fld>
            <a:endParaRPr lang="en-US"/>
          </a:p>
        </p:txBody>
      </p:sp>
    </p:spTree>
    <p:extLst>
      <p:ext uri="{BB962C8B-B14F-4D97-AF65-F5344CB8AC3E}">
        <p14:creationId xmlns:p14="http://schemas.microsoft.com/office/powerpoint/2010/main" val="1963294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Responsibilities of Participants The Partners Coordinator and funding agency bear many responsibilities for the success of the Partners program. But it’s not a one-way street; participants have responsibilities, too. In order to meet those responsibilities, participants need to first know what they are. </a:t>
            </a:r>
          </a:p>
          <a:p>
            <a:r>
              <a:rPr lang="en-US" dirty="0"/>
              <a:t>• A Commitment to Attend: The Partners application form needs to include the dates, times, and location of the training sessions, along with a query: “Will you make a commitment to attend…” That’s the first responsibility of a participant: to attend all the sessions. But they can’t make that commitment if they don’t know the “when” and “where.” </a:t>
            </a:r>
          </a:p>
          <a:p>
            <a:r>
              <a:rPr lang="en-US" dirty="0"/>
              <a:t>• Participation Agreement: As noted previously, the applicants that are selected for the class need to complete and return a Participation Agreement that outlines what the Partners program will do (provide training, cover expenses, etc.) and what the participant will do (attend all sessions, comply with policies and procedures, etc.). </a:t>
            </a:r>
          </a:p>
          <a:p>
            <a:r>
              <a:rPr lang="en-US" dirty="0"/>
              <a:t>• Quality Improvement Surveys: Complete and return the Initial Survey, Six-Month Survey, and Long-Term Survey (see p. 56). </a:t>
            </a:r>
          </a:p>
          <a:p>
            <a:r>
              <a:rPr lang="en-US" dirty="0"/>
              <a:t>• Time-Match Forms: If your program needs time match (for grant purposes) from participants, they need to complete a time match form at the end of every session, detailing how much time they have contributed to the program.</a:t>
            </a:r>
          </a:p>
          <a:p>
            <a:r>
              <a:rPr lang="en-US" dirty="0"/>
              <a:t>• Session Evaluation Forms: Every participant needs to complete the Session Evaluation form(s) for every training session and/or speaker; these provide valuable information to the Coordinator on the program’s effectiveness. </a:t>
            </a:r>
          </a:p>
          <a:p>
            <a:r>
              <a:rPr lang="en-US" dirty="0"/>
              <a:t>• Graduate Project: Each participant needs to complete a post-graduate project, of his/her choosing, within the parameters set by the Coordinator, within six months of graduation. Projects should be a natural extension of both the Core Values, Principles and Competencies, coupled with what participants have learned, related to changes in the system, public policies, attitudes and perceptions, inclusive practices, employment, etc. In some states, participants join together in twos or threes for their project; other participants work solo. The Coordinator should ask participants to start thinking about their project by the 5th or 6th training session, and the decision should be finalized by graduation. Consider these examples: become a mentee of a policymaker; organize/plan a conference on inclusive education or some other issue; organize/raise funds for an inclusive community playground; start a Facebook/social media page on an issue of interest. These are just a few ideas; the sky is the limit</a:t>
            </a:r>
          </a:p>
        </p:txBody>
      </p:sp>
      <p:sp>
        <p:nvSpPr>
          <p:cNvPr id="4" name="Slide Number Placeholder 3"/>
          <p:cNvSpPr>
            <a:spLocks noGrp="1"/>
          </p:cNvSpPr>
          <p:nvPr>
            <p:ph type="sldNum" sz="quarter" idx="5"/>
          </p:nvPr>
        </p:nvSpPr>
        <p:spPr/>
        <p:txBody>
          <a:bodyPr/>
          <a:lstStyle/>
          <a:p>
            <a:fld id="{6094CA7C-98E5-4A98-8A54-81C1587C0B8B}" type="slidenum">
              <a:rPr lang="en-US" smtClean="0"/>
              <a:t>14</a:t>
            </a:fld>
            <a:endParaRPr lang="en-US"/>
          </a:p>
        </p:txBody>
      </p:sp>
    </p:spTree>
    <p:extLst>
      <p:ext uri="{BB962C8B-B14F-4D97-AF65-F5344CB8AC3E}">
        <p14:creationId xmlns:p14="http://schemas.microsoft.com/office/powerpoint/2010/main" val="1677176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40938-3AF4-4D3E-A582-294C164C37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48583C-C382-4CA6-9D47-64C4DBAB6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8573BD-1877-4E97-8C78-6059D8711879}"/>
              </a:ext>
            </a:extLst>
          </p:cNvPr>
          <p:cNvSpPr>
            <a:spLocks noGrp="1"/>
          </p:cNvSpPr>
          <p:nvPr>
            <p:ph type="dt" sz="half" idx="10"/>
          </p:nvPr>
        </p:nvSpPr>
        <p:spPr/>
        <p:txBody>
          <a:bodyPr/>
          <a:lstStyle/>
          <a:p>
            <a:fld id="{10A3AA43-4F2C-415A-A161-1AC3D3F723A7}" type="datetimeFigureOut">
              <a:rPr lang="en-US" smtClean="0"/>
              <a:t>4/22/2022</a:t>
            </a:fld>
            <a:endParaRPr lang="en-US"/>
          </a:p>
        </p:txBody>
      </p:sp>
      <p:sp>
        <p:nvSpPr>
          <p:cNvPr id="5" name="Footer Placeholder 4">
            <a:extLst>
              <a:ext uri="{FF2B5EF4-FFF2-40B4-BE49-F238E27FC236}">
                <a16:creationId xmlns:a16="http://schemas.microsoft.com/office/drawing/2014/main" id="{8A1D7175-F785-4DB2-99E4-7AC294A53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796EE1-E7D1-49E7-AF16-BF5AA55D99B6}"/>
              </a:ext>
            </a:extLst>
          </p:cNvPr>
          <p:cNvSpPr>
            <a:spLocks noGrp="1"/>
          </p:cNvSpPr>
          <p:nvPr>
            <p:ph type="sldNum" sz="quarter" idx="12"/>
          </p:nvPr>
        </p:nvSpPr>
        <p:spPr/>
        <p:txBody>
          <a:bodyPr/>
          <a:lstStyle/>
          <a:p>
            <a:fld id="{987395B4-2F8B-428D-8047-01F7694E52F5}" type="slidenum">
              <a:rPr lang="en-US" smtClean="0"/>
              <a:t>‹#›</a:t>
            </a:fld>
            <a:endParaRPr lang="en-US"/>
          </a:p>
        </p:txBody>
      </p:sp>
    </p:spTree>
    <p:extLst>
      <p:ext uri="{BB962C8B-B14F-4D97-AF65-F5344CB8AC3E}">
        <p14:creationId xmlns:p14="http://schemas.microsoft.com/office/powerpoint/2010/main" val="1618281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2A1ED-554C-441A-A239-88B6402A80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82FF84-5BD4-4F64-AE62-43D2E725D2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F543F2-D047-4A51-A850-0446C35B4F48}"/>
              </a:ext>
            </a:extLst>
          </p:cNvPr>
          <p:cNvSpPr>
            <a:spLocks noGrp="1"/>
          </p:cNvSpPr>
          <p:nvPr>
            <p:ph type="dt" sz="half" idx="10"/>
          </p:nvPr>
        </p:nvSpPr>
        <p:spPr/>
        <p:txBody>
          <a:bodyPr/>
          <a:lstStyle/>
          <a:p>
            <a:fld id="{10A3AA43-4F2C-415A-A161-1AC3D3F723A7}" type="datetimeFigureOut">
              <a:rPr lang="en-US" smtClean="0"/>
              <a:t>4/22/2022</a:t>
            </a:fld>
            <a:endParaRPr lang="en-US"/>
          </a:p>
        </p:txBody>
      </p:sp>
      <p:sp>
        <p:nvSpPr>
          <p:cNvPr id="5" name="Footer Placeholder 4">
            <a:extLst>
              <a:ext uri="{FF2B5EF4-FFF2-40B4-BE49-F238E27FC236}">
                <a16:creationId xmlns:a16="http://schemas.microsoft.com/office/drawing/2014/main" id="{B0192CCB-8DAC-47E3-BFA8-C296D4AE8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B3A9B-3B51-4FCD-9AEA-513C4A74B473}"/>
              </a:ext>
            </a:extLst>
          </p:cNvPr>
          <p:cNvSpPr>
            <a:spLocks noGrp="1"/>
          </p:cNvSpPr>
          <p:nvPr>
            <p:ph type="sldNum" sz="quarter" idx="12"/>
          </p:nvPr>
        </p:nvSpPr>
        <p:spPr/>
        <p:txBody>
          <a:bodyPr/>
          <a:lstStyle/>
          <a:p>
            <a:fld id="{987395B4-2F8B-428D-8047-01F7694E52F5}" type="slidenum">
              <a:rPr lang="en-US" smtClean="0"/>
              <a:t>‹#›</a:t>
            </a:fld>
            <a:endParaRPr lang="en-US"/>
          </a:p>
        </p:txBody>
      </p:sp>
    </p:spTree>
    <p:extLst>
      <p:ext uri="{BB962C8B-B14F-4D97-AF65-F5344CB8AC3E}">
        <p14:creationId xmlns:p14="http://schemas.microsoft.com/office/powerpoint/2010/main" val="3243741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DA0977-48BD-40BB-942B-84B2CAB44A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F4A65B-317D-4552-947B-179EABB7F1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4260C4-2865-4FAE-89D7-23AA80D9BB37}"/>
              </a:ext>
            </a:extLst>
          </p:cNvPr>
          <p:cNvSpPr>
            <a:spLocks noGrp="1"/>
          </p:cNvSpPr>
          <p:nvPr>
            <p:ph type="dt" sz="half" idx="10"/>
          </p:nvPr>
        </p:nvSpPr>
        <p:spPr/>
        <p:txBody>
          <a:bodyPr/>
          <a:lstStyle/>
          <a:p>
            <a:fld id="{10A3AA43-4F2C-415A-A161-1AC3D3F723A7}" type="datetimeFigureOut">
              <a:rPr lang="en-US" smtClean="0"/>
              <a:t>4/22/2022</a:t>
            </a:fld>
            <a:endParaRPr lang="en-US"/>
          </a:p>
        </p:txBody>
      </p:sp>
      <p:sp>
        <p:nvSpPr>
          <p:cNvPr id="5" name="Footer Placeholder 4">
            <a:extLst>
              <a:ext uri="{FF2B5EF4-FFF2-40B4-BE49-F238E27FC236}">
                <a16:creationId xmlns:a16="http://schemas.microsoft.com/office/drawing/2014/main" id="{48ED5ACB-B303-4D97-BE9A-73307ACA0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0E4B2-C75C-4819-8837-32CE727D282B}"/>
              </a:ext>
            </a:extLst>
          </p:cNvPr>
          <p:cNvSpPr>
            <a:spLocks noGrp="1"/>
          </p:cNvSpPr>
          <p:nvPr>
            <p:ph type="sldNum" sz="quarter" idx="12"/>
          </p:nvPr>
        </p:nvSpPr>
        <p:spPr/>
        <p:txBody>
          <a:bodyPr/>
          <a:lstStyle/>
          <a:p>
            <a:fld id="{987395B4-2F8B-428D-8047-01F7694E52F5}" type="slidenum">
              <a:rPr lang="en-US" smtClean="0"/>
              <a:t>‹#›</a:t>
            </a:fld>
            <a:endParaRPr lang="en-US"/>
          </a:p>
        </p:txBody>
      </p:sp>
    </p:spTree>
    <p:extLst>
      <p:ext uri="{BB962C8B-B14F-4D97-AF65-F5344CB8AC3E}">
        <p14:creationId xmlns:p14="http://schemas.microsoft.com/office/powerpoint/2010/main" val="4222488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86A63-ABB8-4DAE-AF2B-1D2EB0C7CE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C67448-2D32-428E-A11B-E0B76CC0D4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F39C6-24F5-47E5-93DD-8A6A3C00B603}"/>
              </a:ext>
            </a:extLst>
          </p:cNvPr>
          <p:cNvSpPr>
            <a:spLocks noGrp="1"/>
          </p:cNvSpPr>
          <p:nvPr>
            <p:ph type="dt" sz="half" idx="10"/>
          </p:nvPr>
        </p:nvSpPr>
        <p:spPr/>
        <p:txBody>
          <a:bodyPr/>
          <a:lstStyle/>
          <a:p>
            <a:fld id="{10A3AA43-4F2C-415A-A161-1AC3D3F723A7}" type="datetimeFigureOut">
              <a:rPr lang="en-US" smtClean="0"/>
              <a:t>4/22/2022</a:t>
            </a:fld>
            <a:endParaRPr lang="en-US"/>
          </a:p>
        </p:txBody>
      </p:sp>
      <p:sp>
        <p:nvSpPr>
          <p:cNvPr id="5" name="Footer Placeholder 4">
            <a:extLst>
              <a:ext uri="{FF2B5EF4-FFF2-40B4-BE49-F238E27FC236}">
                <a16:creationId xmlns:a16="http://schemas.microsoft.com/office/drawing/2014/main" id="{47460C01-B963-4518-892B-AC421CE4E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581B9-D324-44D4-9FFA-9BC07FD55E42}"/>
              </a:ext>
            </a:extLst>
          </p:cNvPr>
          <p:cNvSpPr>
            <a:spLocks noGrp="1"/>
          </p:cNvSpPr>
          <p:nvPr>
            <p:ph type="sldNum" sz="quarter" idx="12"/>
          </p:nvPr>
        </p:nvSpPr>
        <p:spPr/>
        <p:txBody>
          <a:bodyPr/>
          <a:lstStyle/>
          <a:p>
            <a:fld id="{987395B4-2F8B-428D-8047-01F7694E52F5}" type="slidenum">
              <a:rPr lang="en-US" smtClean="0"/>
              <a:t>‹#›</a:t>
            </a:fld>
            <a:endParaRPr lang="en-US"/>
          </a:p>
        </p:txBody>
      </p:sp>
    </p:spTree>
    <p:extLst>
      <p:ext uri="{BB962C8B-B14F-4D97-AF65-F5344CB8AC3E}">
        <p14:creationId xmlns:p14="http://schemas.microsoft.com/office/powerpoint/2010/main" val="3188726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F4C89-B87B-4711-AD4C-7E52823C18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4B0415-4FD9-400D-B8E4-A1BE9C3D71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0A6F01-FAF3-4A0D-82D1-FDCDF11E0135}"/>
              </a:ext>
            </a:extLst>
          </p:cNvPr>
          <p:cNvSpPr>
            <a:spLocks noGrp="1"/>
          </p:cNvSpPr>
          <p:nvPr>
            <p:ph type="dt" sz="half" idx="10"/>
          </p:nvPr>
        </p:nvSpPr>
        <p:spPr/>
        <p:txBody>
          <a:bodyPr/>
          <a:lstStyle/>
          <a:p>
            <a:fld id="{10A3AA43-4F2C-415A-A161-1AC3D3F723A7}" type="datetimeFigureOut">
              <a:rPr lang="en-US" smtClean="0"/>
              <a:t>4/22/2022</a:t>
            </a:fld>
            <a:endParaRPr lang="en-US"/>
          </a:p>
        </p:txBody>
      </p:sp>
      <p:sp>
        <p:nvSpPr>
          <p:cNvPr id="5" name="Footer Placeholder 4">
            <a:extLst>
              <a:ext uri="{FF2B5EF4-FFF2-40B4-BE49-F238E27FC236}">
                <a16:creationId xmlns:a16="http://schemas.microsoft.com/office/drawing/2014/main" id="{7B8FA5E1-E508-4C22-8A51-8D4E11BCE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393C8-1DE2-4A7F-AAD3-3F24505AF486}"/>
              </a:ext>
            </a:extLst>
          </p:cNvPr>
          <p:cNvSpPr>
            <a:spLocks noGrp="1"/>
          </p:cNvSpPr>
          <p:nvPr>
            <p:ph type="sldNum" sz="quarter" idx="12"/>
          </p:nvPr>
        </p:nvSpPr>
        <p:spPr/>
        <p:txBody>
          <a:bodyPr/>
          <a:lstStyle/>
          <a:p>
            <a:fld id="{987395B4-2F8B-428D-8047-01F7694E52F5}" type="slidenum">
              <a:rPr lang="en-US" smtClean="0"/>
              <a:t>‹#›</a:t>
            </a:fld>
            <a:endParaRPr lang="en-US"/>
          </a:p>
        </p:txBody>
      </p:sp>
    </p:spTree>
    <p:extLst>
      <p:ext uri="{BB962C8B-B14F-4D97-AF65-F5344CB8AC3E}">
        <p14:creationId xmlns:p14="http://schemas.microsoft.com/office/powerpoint/2010/main" val="2540362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D40C2-F09B-435A-B2D1-727563EAE9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D64C7D-1583-4F99-B585-5E0E6BE178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CACC27-A29F-4163-8AC1-87CFEC2C9E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4F1580-4FAA-4AC6-9B05-C346D9789792}"/>
              </a:ext>
            </a:extLst>
          </p:cNvPr>
          <p:cNvSpPr>
            <a:spLocks noGrp="1"/>
          </p:cNvSpPr>
          <p:nvPr>
            <p:ph type="dt" sz="half" idx="10"/>
          </p:nvPr>
        </p:nvSpPr>
        <p:spPr/>
        <p:txBody>
          <a:bodyPr/>
          <a:lstStyle/>
          <a:p>
            <a:fld id="{10A3AA43-4F2C-415A-A161-1AC3D3F723A7}" type="datetimeFigureOut">
              <a:rPr lang="en-US" smtClean="0"/>
              <a:t>4/22/2022</a:t>
            </a:fld>
            <a:endParaRPr lang="en-US"/>
          </a:p>
        </p:txBody>
      </p:sp>
      <p:sp>
        <p:nvSpPr>
          <p:cNvPr id="6" name="Footer Placeholder 5">
            <a:extLst>
              <a:ext uri="{FF2B5EF4-FFF2-40B4-BE49-F238E27FC236}">
                <a16:creationId xmlns:a16="http://schemas.microsoft.com/office/drawing/2014/main" id="{B2670879-CF63-41E2-BA73-C9466B282A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200D87-C5CD-438E-A647-62562660450A}"/>
              </a:ext>
            </a:extLst>
          </p:cNvPr>
          <p:cNvSpPr>
            <a:spLocks noGrp="1"/>
          </p:cNvSpPr>
          <p:nvPr>
            <p:ph type="sldNum" sz="quarter" idx="12"/>
          </p:nvPr>
        </p:nvSpPr>
        <p:spPr/>
        <p:txBody>
          <a:bodyPr/>
          <a:lstStyle/>
          <a:p>
            <a:fld id="{987395B4-2F8B-428D-8047-01F7694E52F5}" type="slidenum">
              <a:rPr lang="en-US" smtClean="0"/>
              <a:t>‹#›</a:t>
            </a:fld>
            <a:endParaRPr lang="en-US"/>
          </a:p>
        </p:txBody>
      </p:sp>
    </p:spTree>
    <p:extLst>
      <p:ext uri="{BB962C8B-B14F-4D97-AF65-F5344CB8AC3E}">
        <p14:creationId xmlns:p14="http://schemas.microsoft.com/office/powerpoint/2010/main" val="148955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CCCF8-3672-4D98-AA09-A5F0347F4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30927E-7EEF-449A-930A-D81254F148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7660BF-DAC4-40DB-9E5F-69F8C9C5C2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2FF2B5-CE57-442C-BD6B-02B3B3ADE7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7A46-1E04-4638-915B-7C0908B9AA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314DEE-9B04-48A7-9EBC-A492E27429B5}"/>
              </a:ext>
            </a:extLst>
          </p:cNvPr>
          <p:cNvSpPr>
            <a:spLocks noGrp="1"/>
          </p:cNvSpPr>
          <p:nvPr>
            <p:ph type="dt" sz="half" idx="10"/>
          </p:nvPr>
        </p:nvSpPr>
        <p:spPr/>
        <p:txBody>
          <a:bodyPr/>
          <a:lstStyle/>
          <a:p>
            <a:fld id="{10A3AA43-4F2C-415A-A161-1AC3D3F723A7}" type="datetimeFigureOut">
              <a:rPr lang="en-US" smtClean="0"/>
              <a:t>4/22/2022</a:t>
            </a:fld>
            <a:endParaRPr lang="en-US"/>
          </a:p>
        </p:txBody>
      </p:sp>
      <p:sp>
        <p:nvSpPr>
          <p:cNvPr id="8" name="Footer Placeholder 7">
            <a:extLst>
              <a:ext uri="{FF2B5EF4-FFF2-40B4-BE49-F238E27FC236}">
                <a16:creationId xmlns:a16="http://schemas.microsoft.com/office/drawing/2014/main" id="{3FB7049F-29E2-4A73-BCEE-66B8818AB2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75602A-0023-440E-A157-70B76C2DF7D7}"/>
              </a:ext>
            </a:extLst>
          </p:cNvPr>
          <p:cNvSpPr>
            <a:spLocks noGrp="1"/>
          </p:cNvSpPr>
          <p:nvPr>
            <p:ph type="sldNum" sz="quarter" idx="12"/>
          </p:nvPr>
        </p:nvSpPr>
        <p:spPr/>
        <p:txBody>
          <a:bodyPr/>
          <a:lstStyle/>
          <a:p>
            <a:fld id="{987395B4-2F8B-428D-8047-01F7694E52F5}" type="slidenum">
              <a:rPr lang="en-US" smtClean="0"/>
              <a:t>‹#›</a:t>
            </a:fld>
            <a:endParaRPr lang="en-US"/>
          </a:p>
        </p:txBody>
      </p:sp>
    </p:spTree>
    <p:extLst>
      <p:ext uri="{BB962C8B-B14F-4D97-AF65-F5344CB8AC3E}">
        <p14:creationId xmlns:p14="http://schemas.microsoft.com/office/powerpoint/2010/main" val="4227751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0D5E7-1A64-4598-BD36-5F6EF5BE0E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327C74-8D61-4E65-8A55-CE6603632EF7}"/>
              </a:ext>
            </a:extLst>
          </p:cNvPr>
          <p:cNvSpPr>
            <a:spLocks noGrp="1"/>
          </p:cNvSpPr>
          <p:nvPr>
            <p:ph type="dt" sz="half" idx="10"/>
          </p:nvPr>
        </p:nvSpPr>
        <p:spPr/>
        <p:txBody>
          <a:bodyPr/>
          <a:lstStyle/>
          <a:p>
            <a:fld id="{10A3AA43-4F2C-415A-A161-1AC3D3F723A7}" type="datetimeFigureOut">
              <a:rPr lang="en-US" smtClean="0"/>
              <a:t>4/22/2022</a:t>
            </a:fld>
            <a:endParaRPr lang="en-US"/>
          </a:p>
        </p:txBody>
      </p:sp>
      <p:sp>
        <p:nvSpPr>
          <p:cNvPr id="4" name="Footer Placeholder 3">
            <a:extLst>
              <a:ext uri="{FF2B5EF4-FFF2-40B4-BE49-F238E27FC236}">
                <a16:creationId xmlns:a16="http://schemas.microsoft.com/office/drawing/2014/main" id="{6F15AC82-2196-4456-8723-794BD31862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AD12D9-9662-4192-8109-94A64D52D86C}"/>
              </a:ext>
            </a:extLst>
          </p:cNvPr>
          <p:cNvSpPr>
            <a:spLocks noGrp="1"/>
          </p:cNvSpPr>
          <p:nvPr>
            <p:ph type="sldNum" sz="quarter" idx="12"/>
          </p:nvPr>
        </p:nvSpPr>
        <p:spPr/>
        <p:txBody>
          <a:bodyPr/>
          <a:lstStyle/>
          <a:p>
            <a:fld id="{987395B4-2F8B-428D-8047-01F7694E52F5}" type="slidenum">
              <a:rPr lang="en-US" smtClean="0"/>
              <a:t>‹#›</a:t>
            </a:fld>
            <a:endParaRPr lang="en-US"/>
          </a:p>
        </p:txBody>
      </p:sp>
    </p:spTree>
    <p:extLst>
      <p:ext uri="{BB962C8B-B14F-4D97-AF65-F5344CB8AC3E}">
        <p14:creationId xmlns:p14="http://schemas.microsoft.com/office/powerpoint/2010/main" val="121119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037811-8CAE-4F6D-8BB5-CB6C64138287}"/>
              </a:ext>
            </a:extLst>
          </p:cNvPr>
          <p:cNvSpPr>
            <a:spLocks noGrp="1"/>
          </p:cNvSpPr>
          <p:nvPr>
            <p:ph type="dt" sz="half" idx="10"/>
          </p:nvPr>
        </p:nvSpPr>
        <p:spPr/>
        <p:txBody>
          <a:bodyPr/>
          <a:lstStyle/>
          <a:p>
            <a:fld id="{10A3AA43-4F2C-415A-A161-1AC3D3F723A7}" type="datetimeFigureOut">
              <a:rPr lang="en-US" smtClean="0"/>
              <a:t>4/22/2022</a:t>
            </a:fld>
            <a:endParaRPr lang="en-US"/>
          </a:p>
        </p:txBody>
      </p:sp>
      <p:sp>
        <p:nvSpPr>
          <p:cNvPr id="3" name="Footer Placeholder 2">
            <a:extLst>
              <a:ext uri="{FF2B5EF4-FFF2-40B4-BE49-F238E27FC236}">
                <a16:creationId xmlns:a16="http://schemas.microsoft.com/office/drawing/2014/main" id="{4919A5BA-F3CC-4E8C-93B1-B94752ACE2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3526B5-B37E-4D69-8B52-9BE6F0D0A83B}"/>
              </a:ext>
            </a:extLst>
          </p:cNvPr>
          <p:cNvSpPr>
            <a:spLocks noGrp="1"/>
          </p:cNvSpPr>
          <p:nvPr>
            <p:ph type="sldNum" sz="quarter" idx="12"/>
          </p:nvPr>
        </p:nvSpPr>
        <p:spPr/>
        <p:txBody>
          <a:bodyPr/>
          <a:lstStyle/>
          <a:p>
            <a:fld id="{987395B4-2F8B-428D-8047-01F7694E52F5}" type="slidenum">
              <a:rPr lang="en-US" smtClean="0"/>
              <a:t>‹#›</a:t>
            </a:fld>
            <a:endParaRPr lang="en-US"/>
          </a:p>
        </p:txBody>
      </p:sp>
    </p:spTree>
    <p:extLst>
      <p:ext uri="{BB962C8B-B14F-4D97-AF65-F5344CB8AC3E}">
        <p14:creationId xmlns:p14="http://schemas.microsoft.com/office/powerpoint/2010/main" val="146944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292FD-BABD-442B-BAFE-907EDFFC6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439FBA-889B-493A-9B90-D534B38C04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EB2909-13AF-4E18-88A6-88D1D96D3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B7EF3B-A95C-4BE9-9600-F45E0C8035F9}"/>
              </a:ext>
            </a:extLst>
          </p:cNvPr>
          <p:cNvSpPr>
            <a:spLocks noGrp="1"/>
          </p:cNvSpPr>
          <p:nvPr>
            <p:ph type="dt" sz="half" idx="10"/>
          </p:nvPr>
        </p:nvSpPr>
        <p:spPr/>
        <p:txBody>
          <a:bodyPr/>
          <a:lstStyle/>
          <a:p>
            <a:fld id="{10A3AA43-4F2C-415A-A161-1AC3D3F723A7}" type="datetimeFigureOut">
              <a:rPr lang="en-US" smtClean="0"/>
              <a:t>4/22/2022</a:t>
            </a:fld>
            <a:endParaRPr lang="en-US"/>
          </a:p>
        </p:txBody>
      </p:sp>
      <p:sp>
        <p:nvSpPr>
          <p:cNvPr id="6" name="Footer Placeholder 5">
            <a:extLst>
              <a:ext uri="{FF2B5EF4-FFF2-40B4-BE49-F238E27FC236}">
                <a16:creationId xmlns:a16="http://schemas.microsoft.com/office/drawing/2014/main" id="{0B18E37C-7F7A-4B57-9E6B-3BAB7581D1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506F8A-AA7D-4931-93DF-DC56FE81B43B}"/>
              </a:ext>
            </a:extLst>
          </p:cNvPr>
          <p:cNvSpPr>
            <a:spLocks noGrp="1"/>
          </p:cNvSpPr>
          <p:nvPr>
            <p:ph type="sldNum" sz="quarter" idx="12"/>
          </p:nvPr>
        </p:nvSpPr>
        <p:spPr/>
        <p:txBody>
          <a:bodyPr/>
          <a:lstStyle/>
          <a:p>
            <a:fld id="{987395B4-2F8B-428D-8047-01F7694E52F5}" type="slidenum">
              <a:rPr lang="en-US" smtClean="0"/>
              <a:t>‹#›</a:t>
            </a:fld>
            <a:endParaRPr lang="en-US"/>
          </a:p>
        </p:txBody>
      </p:sp>
    </p:spTree>
    <p:extLst>
      <p:ext uri="{BB962C8B-B14F-4D97-AF65-F5344CB8AC3E}">
        <p14:creationId xmlns:p14="http://schemas.microsoft.com/office/powerpoint/2010/main" val="3653475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3F838-41BB-4B22-ABE8-536EB6DD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24D1E7-FE2F-458B-9A7C-C024D6E940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8CBF63-7040-42C9-AEE1-A16E73F3A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C8BE5-4F4A-4FDA-A8AD-986342D5D9FA}"/>
              </a:ext>
            </a:extLst>
          </p:cNvPr>
          <p:cNvSpPr>
            <a:spLocks noGrp="1"/>
          </p:cNvSpPr>
          <p:nvPr>
            <p:ph type="dt" sz="half" idx="10"/>
          </p:nvPr>
        </p:nvSpPr>
        <p:spPr/>
        <p:txBody>
          <a:bodyPr/>
          <a:lstStyle/>
          <a:p>
            <a:fld id="{10A3AA43-4F2C-415A-A161-1AC3D3F723A7}" type="datetimeFigureOut">
              <a:rPr lang="en-US" smtClean="0"/>
              <a:t>4/22/2022</a:t>
            </a:fld>
            <a:endParaRPr lang="en-US"/>
          </a:p>
        </p:txBody>
      </p:sp>
      <p:sp>
        <p:nvSpPr>
          <p:cNvPr id="6" name="Footer Placeholder 5">
            <a:extLst>
              <a:ext uri="{FF2B5EF4-FFF2-40B4-BE49-F238E27FC236}">
                <a16:creationId xmlns:a16="http://schemas.microsoft.com/office/drawing/2014/main" id="{CF86B89B-8A18-4BCE-BE77-040C4B75A0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B74B77-B686-48BB-87C5-F385BB888896}"/>
              </a:ext>
            </a:extLst>
          </p:cNvPr>
          <p:cNvSpPr>
            <a:spLocks noGrp="1"/>
          </p:cNvSpPr>
          <p:nvPr>
            <p:ph type="sldNum" sz="quarter" idx="12"/>
          </p:nvPr>
        </p:nvSpPr>
        <p:spPr/>
        <p:txBody>
          <a:bodyPr/>
          <a:lstStyle/>
          <a:p>
            <a:fld id="{987395B4-2F8B-428D-8047-01F7694E52F5}" type="slidenum">
              <a:rPr lang="en-US" smtClean="0"/>
              <a:t>‹#›</a:t>
            </a:fld>
            <a:endParaRPr lang="en-US"/>
          </a:p>
        </p:txBody>
      </p:sp>
    </p:spTree>
    <p:extLst>
      <p:ext uri="{BB962C8B-B14F-4D97-AF65-F5344CB8AC3E}">
        <p14:creationId xmlns:p14="http://schemas.microsoft.com/office/powerpoint/2010/main" val="3378390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BBDB89-D1C2-440E-832D-C9895F2B42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1E939A-639E-4F0B-BB30-8EEA5A499D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0F9BA9-0171-4C2E-9A7E-200F792E89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3AA43-4F2C-415A-A161-1AC3D3F723A7}" type="datetimeFigureOut">
              <a:rPr lang="en-US" smtClean="0"/>
              <a:t>4/22/2022</a:t>
            </a:fld>
            <a:endParaRPr lang="en-US"/>
          </a:p>
        </p:txBody>
      </p:sp>
      <p:sp>
        <p:nvSpPr>
          <p:cNvPr id="5" name="Footer Placeholder 4">
            <a:extLst>
              <a:ext uri="{FF2B5EF4-FFF2-40B4-BE49-F238E27FC236}">
                <a16:creationId xmlns:a16="http://schemas.microsoft.com/office/drawing/2014/main" id="{2CB1528F-0877-46D6-8B41-2CB97C9FB4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6BC14-4CEA-4460-83AE-87E66A8E8F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395B4-2F8B-428D-8047-01F7694E52F5}" type="slidenum">
              <a:rPr lang="en-US" smtClean="0"/>
              <a:t>‹#›</a:t>
            </a:fld>
            <a:endParaRPr lang="en-US"/>
          </a:p>
        </p:txBody>
      </p:sp>
    </p:spTree>
    <p:extLst>
      <p:ext uri="{BB962C8B-B14F-4D97-AF65-F5344CB8AC3E}">
        <p14:creationId xmlns:p14="http://schemas.microsoft.com/office/powerpoint/2010/main" val="3791445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9.jpeg"/><Relationship Id="rId7" Type="http://schemas.openxmlformats.org/officeDocument/2006/relationships/diagramColors" Target="../diagrams/colors1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1" name="Rectangle 82">
            <a:extLst>
              <a:ext uri="{FF2B5EF4-FFF2-40B4-BE49-F238E27FC236}">
                <a16:creationId xmlns:a16="http://schemas.microsoft.com/office/drawing/2014/main" id="{C497725C-6431-496A-B11C-691354780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6FBBB7-DCD9-468E-BF29-B6F686C3FE06}"/>
              </a:ext>
            </a:extLst>
          </p:cNvPr>
          <p:cNvSpPr>
            <a:spLocks noGrp="1"/>
          </p:cNvSpPr>
          <p:nvPr>
            <p:ph type="ctrTitle"/>
          </p:nvPr>
        </p:nvSpPr>
        <p:spPr>
          <a:xfrm>
            <a:off x="1113810" y="3023754"/>
            <a:ext cx="4900144" cy="2736965"/>
          </a:xfrm>
        </p:spPr>
        <p:txBody>
          <a:bodyPr vert="horz" lIns="91440" tIns="45720" rIns="91440" bIns="45720" rtlCol="0" anchor="t">
            <a:normAutofit/>
          </a:bodyPr>
          <a:lstStyle/>
          <a:p>
            <a:pPr algn="l"/>
            <a:r>
              <a:rPr lang="en-US" sz="4600" b="1" kern="1200">
                <a:latin typeface="+mj-lt"/>
                <a:ea typeface="+mj-ea"/>
                <a:cs typeface="+mj-cs"/>
              </a:rPr>
              <a:t>Information Session on Partners in Policymaking </a:t>
            </a:r>
          </a:p>
        </p:txBody>
      </p:sp>
      <p:sp>
        <p:nvSpPr>
          <p:cNvPr id="3" name="Subtitle 2">
            <a:extLst>
              <a:ext uri="{FF2B5EF4-FFF2-40B4-BE49-F238E27FC236}">
                <a16:creationId xmlns:a16="http://schemas.microsoft.com/office/drawing/2014/main" id="{6029427D-D490-446A-B1AB-E757C3D573B8}"/>
              </a:ext>
            </a:extLst>
          </p:cNvPr>
          <p:cNvSpPr>
            <a:spLocks noGrp="1"/>
          </p:cNvSpPr>
          <p:nvPr>
            <p:ph type="subTitle" idx="1"/>
          </p:nvPr>
        </p:nvSpPr>
        <p:spPr>
          <a:xfrm>
            <a:off x="1113809" y="1016076"/>
            <a:ext cx="4900143" cy="1709849"/>
          </a:xfrm>
        </p:spPr>
        <p:txBody>
          <a:bodyPr vert="horz" lIns="91440" tIns="45720" rIns="91440" bIns="45720" rtlCol="0" anchor="b">
            <a:normAutofit fontScale="85000" lnSpcReduction="10000"/>
          </a:bodyPr>
          <a:lstStyle/>
          <a:p>
            <a:pPr indent="-228600" algn="l">
              <a:buFont typeface="Arial" panose="020B0604020202020204" pitchFamily="34" charset="0"/>
              <a:buChar char="•"/>
            </a:pPr>
            <a:endParaRPr lang="en-US" sz="1900" dirty="0"/>
          </a:p>
          <a:p>
            <a:pPr algn="l"/>
            <a:r>
              <a:rPr lang="en-US" sz="3000" b="1" dirty="0"/>
              <a:t>Valley Mountain Regional Center</a:t>
            </a:r>
          </a:p>
          <a:p>
            <a:pPr algn="l"/>
            <a:r>
              <a:rPr lang="en-US" i="1" dirty="0"/>
              <a:t>2022 – 2023 Disparity Grant Project funded by the California Department of Developmental Services</a:t>
            </a:r>
          </a:p>
        </p:txBody>
      </p:sp>
      <p:grpSp>
        <p:nvGrpSpPr>
          <p:cNvPr id="462" name="Group 8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463" name="Rectangle 8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ectangle 8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ectangle 8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8" name="Rectangle 8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ectangle 91">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839FE56-4B32-4770-A600-4887F48187FA}"/>
              </a:ext>
            </a:extLst>
          </p:cNvPr>
          <p:cNvPicPr>
            <a:picLocks noChangeAspect="1"/>
          </p:cNvPicPr>
          <p:nvPr/>
        </p:nvPicPr>
        <p:blipFill rotWithShape="1">
          <a:blip r:embed="rId3">
            <a:extLst>
              <a:ext uri="{28A0092B-C50C-407E-A947-70E740481C1C}">
                <a14:useLocalDpi xmlns:a14="http://schemas.microsoft.com/office/drawing/2010/main" val="0"/>
              </a:ext>
            </a:extLst>
          </a:blip>
          <a:srcRect t="22976" r="-1" b="13574"/>
          <a:stretch/>
        </p:blipFill>
        <p:spPr>
          <a:xfrm>
            <a:off x="7114162" y="471748"/>
            <a:ext cx="4324849" cy="2552007"/>
          </a:xfrm>
          <a:prstGeom prst="rect">
            <a:avLst/>
          </a:prstGeom>
        </p:spPr>
      </p:pic>
      <p:sp>
        <p:nvSpPr>
          <p:cNvPr id="472" name="Rectangle 9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D4C7E672-408D-49B1-9935-933D323514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934" y="3721491"/>
            <a:ext cx="2430972" cy="2268072"/>
          </a:xfrm>
          <a:prstGeom prst="rect">
            <a:avLst/>
          </a:prstGeom>
        </p:spPr>
      </p:pic>
    </p:spTree>
    <p:extLst>
      <p:ext uri="{BB962C8B-B14F-4D97-AF65-F5344CB8AC3E}">
        <p14:creationId xmlns:p14="http://schemas.microsoft.com/office/powerpoint/2010/main" val="300510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00"/>
                                        <p:tgtEl>
                                          <p:spTgt spid="3">
                                            <p:txEl>
                                              <p:pRg st="1" end="1"/>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1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1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1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2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Isosceles Triangle 2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2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518714-CE3C-4E61-887B-F6FF30EE3EC6}"/>
              </a:ext>
            </a:extLst>
          </p:cNvPr>
          <p:cNvSpPr>
            <a:spLocks noGrp="1"/>
          </p:cNvSpPr>
          <p:nvPr>
            <p:ph type="title"/>
          </p:nvPr>
        </p:nvSpPr>
        <p:spPr>
          <a:xfrm>
            <a:off x="838200" y="557188"/>
            <a:ext cx="10515600" cy="1133499"/>
          </a:xfrm>
        </p:spPr>
        <p:txBody>
          <a:bodyPr>
            <a:normAutofit/>
          </a:bodyPr>
          <a:lstStyle/>
          <a:p>
            <a:pPr algn="ctr"/>
            <a:r>
              <a:rPr lang="en-US" sz="3600"/>
              <a:t>Competencies: </a:t>
            </a:r>
            <a:r>
              <a:rPr lang="en-US" sz="3600" b="1" i="1"/>
              <a:t>Describe, Demonstrate, Understand…</a:t>
            </a:r>
          </a:p>
        </p:txBody>
      </p:sp>
      <p:graphicFrame>
        <p:nvGraphicFramePr>
          <p:cNvPr id="5" name="Content Placeholder 2">
            <a:extLst>
              <a:ext uri="{FF2B5EF4-FFF2-40B4-BE49-F238E27FC236}">
                <a16:creationId xmlns:a16="http://schemas.microsoft.com/office/drawing/2014/main" id="{C72DC6F0-B1A8-4D76-A0CA-B9702E905260}"/>
              </a:ext>
            </a:extLst>
          </p:cNvPr>
          <p:cNvGraphicFramePr>
            <a:graphicFrameLocks noGrp="1"/>
          </p:cNvGraphicFramePr>
          <p:nvPr>
            <p:ph idx="1"/>
            <p:extLst>
              <p:ext uri="{D42A27DB-BD31-4B8C-83A1-F6EECF244321}">
                <p14:modId xmlns:p14="http://schemas.microsoft.com/office/powerpoint/2010/main" val="3907278080"/>
              </p:ext>
            </p:extLst>
          </p:nvPr>
        </p:nvGraphicFramePr>
        <p:xfrm>
          <a:off x="401216" y="1474237"/>
          <a:ext cx="11551297" cy="5159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9685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C010F-DD9E-4F65-8E02-CF1DE3693761}"/>
              </a:ext>
            </a:extLst>
          </p:cNvPr>
          <p:cNvSpPr>
            <a:spLocks noGrp="1"/>
          </p:cNvSpPr>
          <p:nvPr>
            <p:ph type="title"/>
          </p:nvPr>
        </p:nvSpPr>
        <p:spPr>
          <a:xfrm>
            <a:off x="4965430" y="629268"/>
            <a:ext cx="6586491" cy="1286160"/>
          </a:xfrm>
        </p:spPr>
        <p:txBody>
          <a:bodyPr anchor="b">
            <a:normAutofit/>
          </a:bodyPr>
          <a:lstStyle/>
          <a:p>
            <a:r>
              <a:rPr lang="en-US" dirty="0"/>
              <a:t>PARTICIPANTS </a:t>
            </a:r>
          </a:p>
        </p:txBody>
      </p:sp>
      <p:graphicFrame>
        <p:nvGraphicFramePr>
          <p:cNvPr id="18" name="Content Placeholder 2">
            <a:extLst>
              <a:ext uri="{FF2B5EF4-FFF2-40B4-BE49-F238E27FC236}">
                <a16:creationId xmlns:a16="http://schemas.microsoft.com/office/drawing/2014/main" id="{48E677F8-0E6E-9204-1E50-A4BC1D53CFB9}"/>
              </a:ext>
            </a:extLst>
          </p:cNvPr>
          <p:cNvGraphicFramePr>
            <a:graphicFrameLocks noGrp="1"/>
          </p:cNvGraphicFramePr>
          <p:nvPr>
            <p:ph idx="1"/>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Drawings on colourful paper">
            <a:extLst>
              <a:ext uri="{FF2B5EF4-FFF2-40B4-BE49-F238E27FC236}">
                <a16:creationId xmlns:a16="http://schemas.microsoft.com/office/drawing/2014/main" id="{90BA6182-14AA-E29E-5D12-680256100BAF}"/>
              </a:ext>
            </a:extLst>
          </p:cNvPr>
          <p:cNvPicPr>
            <a:picLocks noChangeAspect="1"/>
          </p:cNvPicPr>
          <p:nvPr/>
        </p:nvPicPr>
        <p:blipFill rotWithShape="1">
          <a:blip r:embed="rId8"/>
          <a:srcRect l="17312" r="37568" b="-1"/>
          <a:stretch/>
        </p:blipFill>
        <p:spPr>
          <a:xfrm>
            <a:off x="20" y="10"/>
            <a:ext cx="4635571" cy="6857990"/>
          </a:xfrm>
          <a:prstGeom prst="rect">
            <a:avLst/>
          </a:prstGeom>
          <a:effectLst/>
        </p:spPr>
      </p:pic>
      <p:cxnSp>
        <p:nvCxnSpPr>
          <p:cNvPr id="16"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34D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811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CFBD77-AAD9-C6BD-9468-2845019C0162}"/>
              </a:ext>
            </a:extLst>
          </p:cNvPr>
          <p:cNvSpPr>
            <a:spLocks noGrp="1"/>
          </p:cNvSpPr>
          <p:nvPr>
            <p:ph type="title"/>
          </p:nvPr>
        </p:nvSpPr>
        <p:spPr>
          <a:xfrm>
            <a:off x="838201" y="365125"/>
            <a:ext cx="5251316" cy="1807305"/>
          </a:xfrm>
        </p:spPr>
        <p:txBody>
          <a:bodyPr>
            <a:normAutofit/>
          </a:bodyPr>
          <a:lstStyle/>
          <a:p>
            <a:r>
              <a:rPr lang="en-US"/>
              <a:t>Participant Criteria</a:t>
            </a:r>
          </a:p>
        </p:txBody>
      </p:sp>
      <p:pic>
        <p:nvPicPr>
          <p:cNvPr id="6" name="Picture 5">
            <a:extLst>
              <a:ext uri="{FF2B5EF4-FFF2-40B4-BE49-F238E27FC236}">
                <a16:creationId xmlns:a16="http://schemas.microsoft.com/office/drawing/2014/main" id="{65453858-7EA2-4EFC-9341-BB064D763F54}"/>
              </a:ext>
            </a:extLst>
          </p:cNvPr>
          <p:cNvPicPr>
            <a:picLocks noChangeAspect="1"/>
          </p:cNvPicPr>
          <p:nvPr/>
        </p:nvPicPr>
        <p:blipFill rotWithShape="1">
          <a:blip r:embed="rId3"/>
          <a:srcRect r="41962"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graphicFrame>
        <p:nvGraphicFramePr>
          <p:cNvPr id="5" name="Content Placeholder 2">
            <a:extLst>
              <a:ext uri="{FF2B5EF4-FFF2-40B4-BE49-F238E27FC236}">
                <a16:creationId xmlns:a16="http://schemas.microsoft.com/office/drawing/2014/main" id="{DF0DBDFA-1E61-9E45-2364-02D541DC08C4}"/>
              </a:ext>
            </a:extLst>
          </p:cNvPr>
          <p:cNvGraphicFramePr>
            <a:graphicFrameLocks noGrp="1"/>
          </p:cNvGraphicFramePr>
          <p:nvPr>
            <p:ph idx="1"/>
            <p:extLst>
              <p:ext uri="{D42A27DB-BD31-4B8C-83A1-F6EECF244321}">
                <p14:modId xmlns:p14="http://schemas.microsoft.com/office/powerpoint/2010/main" val="3912528153"/>
              </p:ext>
            </p:extLst>
          </p:nvPr>
        </p:nvGraphicFramePr>
        <p:xfrm>
          <a:off x="835153" y="1507166"/>
          <a:ext cx="4619621" cy="46948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79647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36033F-0ADA-6BEA-D325-7AD9DEFE21EE}"/>
              </a:ext>
            </a:extLst>
          </p:cNvPr>
          <p:cNvSpPr>
            <a:spLocks noGrp="1"/>
          </p:cNvSpPr>
          <p:nvPr>
            <p:ph type="title"/>
          </p:nvPr>
        </p:nvSpPr>
        <p:spPr>
          <a:xfrm>
            <a:off x="640080" y="325369"/>
            <a:ext cx="4368602" cy="1956841"/>
          </a:xfrm>
        </p:spPr>
        <p:txBody>
          <a:bodyPr anchor="b">
            <a:normAutofit/>
          </a:bodyPr>
          <a:lstStyle/>
          <a:p>
            <a:r>
              <a:rPr lang="en-US" sz="5400"/>
              <a:t>Recruitment and Selection </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EFC1DF-6604-A939-10D1-D418260F198E}"/>
              </a:ext>
            </a:extLst>
          </p:cNvPr>
          <p:cNvSpPr>
            <a:spLocks noGrp="1"/>
          </p:cNvSpPr>
          <p:nvPr>
            <p:ph idx="1"/>
          </p:nvPr>
        </p:nvSpPr>
        <p:spPr>
          <a:xfrm>
            <a:off x="640080" y="2872899"/>
            <a:ext cx="4243589" cy="3320668"/>
          </a:xfrm>
        </p:spPr>
        <p:txBody>
          <a:bodyPr>
            <a:normAutofit/>
          </a:bodyPr>
          <a:lstStyle/>
          <a:p>
            <a:r>
              <a:rPr lang="en-US" sz="2200" dirty="0"/>
              <a:t>Information and Promotion</a:t>
            </a:r>
          </a:p>
          <a:p>
            <a:r>
              <a:rPr lang="en-US" sz="2200" dirty="0"/>
              <a:t>Application Process</a:t>
            </a:r>
          </a:p>
          <a:p>
            <a:r>
              <a:rPr lang="en-US" sz="2200" dirty="0"/>
              <a:t>Interview Process </a:t>
            </a:r>
          </a:p>
          <a:p>
            <a:r>
              <a:rPr lang="en-US" sz="2200" dirty="0"/>
              <a:t>Commitments and Agreements</a:t>
            </a:r>
          </a:p>
          <a:p>
            <a:endParaRPr lang="en-US" sz="2200" dirty="0"/>
          </a:p>
          <a:p>
            <a:endParaRPr lang="en-US" sz="2200" dirty="0"/>
          </a:p>
        </p:txBody>
      </p:sp>
      <p:pic>
        <p:nvPicPr>
          <p:cNvPr id="5" name="Picture 4" descr="A group of multi coloured wooden stick figures">
            <a:extLst>
              <a:ext uri="{FF2B5EF4-FFF2-40B4-BE49-F238E27FC236}">
                <a16:creationId xmlns:a16="http://schemas.microsoft.com/office/drawing/2014/main" id="{BC8E3FA9-D1CF-B2AF-7D5C-02F75686CBDC}"/>
              </a:ext>
            </a:extLst>
          </p:cNvPr>
          <p:cNvPicPr>
            <a:picLocks noChangeAspect="1"/>
          </p:cNvPicPr>
          <p:nvPr/>
        </p:nvPicPr>
        <p:blipFill rotWithShape="1">
          <a:blip r:embed="rId3"/>
          <a:srcRect l="8205" r="2233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39033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44E12F-8705-E445-4143-DC6E7981081F}"/>
              </a:ext>
            </a:extLst>
          </p:cNvPr>
          <p:cNvSpPr>
            <a:spLocks noGrp="1"/>
          </p:cNvSpPr>
          <p:nvPr>
            <p:ph type="title"/>
          </p:nvPr>
        </p:nvSpPr>
        <p:spPr>
          <a:xfrm>
            <a:off x="838200" y="365125"/>
            <a:ext cx="10515600" cy="1325563"/>
          </a:xfrm>
        </p:spPr>
        <p:txBody>
          <a:bodyPr>
            <a:normAutofit/>
          </a:bodyPr>
          <a:lstStyle/>
          <a:p>
            <a:r>
              <a:rPr lang="en-US" sz="5400"/>
              <a:t>What’s Expected of the Participants</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D790064-DDE9-54F1-B39C-21A9045981AC}"/>
              </a:ext>
            </a:extLst>
          </p:cNvPr>
          <p:cNvGraphicFramePr>
            <a:graphicFrameLocks noGrp="1"/>
          </p:cNvGraphicFramePr>
          <p:nvPr>
            <p:ph idx="1"/>
            <p:extLst>
              <p:ext uri="{D42A27DB-BD31-4B8C-83A1-F6EECF244321}">
                <p14:modId xmlns:p14="http://schemas.microsoft.com/office/powerpoint/2010/main" val="2680915811"/>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9106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D4EF02-7408-90F3-8A8D-EA787DE1036E}"/>
              </a:ext>
            </a:extLst>
          </p:cNvPr>
          <p:cNvSpPr>
            <a:spLocks noGrp="1"/>
          </p:cNvSpPr>
          <p:nvPr>
            <p:ph type="title"/>
          </p:nvPr>
        </p:nvSpPr>
        <p:spPr>
          <a:xfrm>
            <a:off x="686834" y="1153572"/>
            <a:ext cx="3200400" cy="4461163"/>
          </a:xfrm>
        </p:spPr>
        <p:txBody>
          <a:bodyPr>
            <a:normAutofit/>
          </a:bodyPr>
          <a:lstStyle/>
          <a:p>
            <a:r>
              <a:rPr lang="en-US" b="1" i="1">
                <a:solidFill>
                  <a:srgbClr val="FFFFFF"/>
                </a:solidFill>
              </a:rPr>
              <a:t>Graduates become…</a:t>
            </a:r>
            <a:endParaRPr lang="en-US" b="1" i="1" dirty="0">
              <a:solidFill>
                <a:srgbClr val="FFFFFF"/>
              </a:solidFill>
            </a:endParaRPr>
          </a:p>
        </p:txBody>
      </p:sp>
      <p:sp>
        <p:nvSpPr>
          <p:cNvPr id="34" name="Arc 3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Content Placeholder 2">
            <a:extLst>
              <a:ext uri="{FF2B5EF4-FFF2-40B4-BE49-F238E27FC236}">
                <a16:creationId xmlns:a16="http://schemas.microsoft.com/office/drawing/2014/main" id="{800B105A-AEC4-FD26-A847-DDCAF4A9CB54}"/>
              </a:ext>
            </a:extLst>
          </p:cNvPr>
          <p:cNvSpPr>
            <a:spLocks noGrp="1"/>
          </p:cNvSpPr>
          <p:nvPr>
            <p:ph idx="1"/>
          </p:nvPr>
        </p:nvSpPr>
        <p:spPr>
          <a:xfrm>
            <a:off x="4447308" y="591344"/>
            <a:ext cx="6906491" cy="5585619"/>
          </a:xfrm>
        </p:spPr>
        <p:txBody>
          <a:bodyPr anchor="ctr">
            <a:normAutofit/>
          </a:bodyPr>
          <a:lstStyle/>
          <a:p>
            <a:r>
              <a:rPr lang="en-US" dirty="0"/>
              <a:t>Leaders in the advocacy movement</a:t>
            </a:r>
          </a:p>
          <a:p>
            <a:r>
              <a:rPr lang="en-US" dirty="0"/>
              <a:t>Leaders in parent support and advocacy movement</a:t>
            </a:r>
          </a:p>
          <a:p>
            <a:r>
              <a:rPr lang="en-US" dirty="0"/>
              <a:t>Leaders in self-advocacy on the local, state and national level</a:t>
            </a:r>
          </a:p>
          <a:p>
            <a:r>
              <a:rPr lang="en-US" dirty="0"/>
              <a:t>Directors of boards, commissions, councils, advisory committees, etc.</a:t>
            </a:r>
          </a:p>
          <a:p>
            <a:r>
              <a:rPr lang="en-US" dirty="0"/>
              <a:t>Leaders in the service provider community</a:t>
            </a:r>
          </a:p>
          <a:p>
            <a:r>
              <a:rPr lang="en-US" dirty="0"/>
              <a:t>Bridge builders connecting the disability community with all parts of society</a:t>
            </a:r>
          </a:p>
          <a:p>
            <a:r>
              <a:rPr lang="en-US" dirty="0"/>
              <a:t>Policymakers and government officials </a:t>
            </a:r>
          </a:p>
          <a:p>
            <a:endParaRPr lang="en-US" dirty="0"/>
          </a:p>
          <a:p>
            <a:endParaRPr lang="en-US" dirty="0"/>
          </a:p>
        </p:txBody>
      </p:sp>
    </p:spTree>
    <p:extLst>
      <p:ext uri="{BB962C8B-B14F-4D97-AF65-F5344CB8AC3E}">
        <p14:creationId xmlns:p14="http://schemas.microsoft.com/office/powerpoint/2010/main" val="3625779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1" name="Rectangle 10">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D2B282B-D677-7665-23A4-9D15F0393B13}"/>
              </a:ext>
            </a:extLst>
          </p:cNvPr>
          <p:cNvSpPr>
            <a:spLocks noGrp="1"/>
          </p:cNvSpPr>
          <p:nvPr>
            <p:ph type="title"/>
          </p:nvPr>
        </p:nvSpPr>
        <p:spPr>
          <a:xfrm>
            <a:off x="1143001" y="1676400"/>
            <a:ext cx="4038600" cy="3505200"/>
          </a:xfrm>
        </p:spPr>
        <p:txBody>
          <a:bodyPr anchor="t">
            <a:normAutofit/>
          </a:bodyPr>
          <a:lstStyle/>
          <a:p>
            <a:r>
              <a:rPr lang="en-US" sz="4000" dirty="0"/>
              <a:t>Testimonials</a:t>
            </a:r>
          </a:p>
        </p:txBody>
      </p:sp>
      <p:sp>
        <p:nvSpPr>
          <p:cNvPr id="3" name="Content Placeholder 2">
            <a:extLst>
              <a:ext uri="{FF2B5EF4-FFF2-40B4-BE49-F238E27FC236}">
                <a16:creationId xmlns:a16="http://schemas.microsoft.com/office/drawing/2014/main" id="{30889411-6311-9A27-15C6-38B5134E38AC}"/>
              </a:ext>
            </a:extLst>
          </p:cNvPr>
          <p:cNvSpPr>
            <a:spLocks noGrp="1"/>
          </p:cNvSpPr>
          <p:nvPr>
            <p:ph idx="1"/>
          </p:nvPr>
        </p:nvSpPr>
        <p:spPr>
          <a:xfrm>
            <a:off x="5181601" y="1676400"/>
            <a:ext cx="5181599" cy="3505200"/>
          </a:xfrm>
        </p:spPr>
        <p:txBody>
          <a:bodyPr>
            <a:normAutofit/>
          </a:bodyPr>
          <a:lstStyle/>
          <a:p>
            <a:r>
              <a:rPr lang="en-US" sz="2400" dirty="0">
                <a:solidFill>
                  <a:schemeClr val="tx1">
                    <a:alpha val="55000"/>
                  </a:schemeClr>
                </a:solidFill>
              </a:rPr>
              <a:t>Linda Landry Parent - Family Resource Centers California </a:t>
            </a:r>
          </a:p>
          <a:p>
            <a:r>
              <a:rPr lang="en-US" sz="2400" dirty="0">
                <a:solidFill>
                  <a:schemeClr val="tx1">
                    <a:alpha val="55000"/>
                  </a:schemeClr>
                </a:solidFill>
              </a:rPr>
              <a:t>Debbie </a:t>
            </a:r>
            <a:r>
              <a:rPr lang="en-US" sz="2400" dirty="0" err="1">
                <a:solidFill>
                  <a:schemeClr val="tx1">
                    <a:alpha val="55000"/>
                  </a:schemeClr>
                </a:solidFill>
              </a:rPr>
              <a:t>Sarmento</a:t>
            </a:r>
            <a:r>
              <a:rPr lang="en-US" sz="2400" dirty="0">
                <a:solidFill>
                  <a:schemeClr val="tx1">
                    <a:alpha val="55000"/>
                  </a:schemeClr>
                </a:solidFill>
              </a:rPr>
              <a:t>, Parent - Family Resource Centers California </a:t>
            </a:r>
          </a:p>
          <a:p>
            <a:r>
              <a:rPr lang="en-US" sz="2400" dirty="0">
                <a:solidFill>
                  <a:schemeClr val="tx1">
                    <a:alpha val="55000"/>
                  </a:schemeClr>
                </a:solidFill>
              </a:rPr>
              <a:t>Yvette Batista, Parent - Family Empowerment Center Los Angeles</a:t>
            </a:r>
          </a:p>
          <a:p>
            <a:r>
              <a:rPr lang="en-US" sz="2400" dirty="0">
                <a:solidFill>
                  <a:schemeClr val="tx1">
                    <a:alpha val="55000"/>
                  </a:schemeClr>
                </a:solidFill>
              </a:rPr>
              <a:t>Raymond </a:t>
            </a:r>
            <a:r>
              <a:rPr lang="en-US" sz="2400" dirty="0" err="1">
                <a:solidFill>
                  <a:schemeClr val="tx1">
                    <a:alpha val="55000"/>
                  </a:schemeClr>
                </a:solidFill>
              </a:rPr>
              <a:t>Hamptson</a:t>
            </a:r>
            <a:r>
              <a:rPr lang="en-US" sz="2400" dirty="0">
                <a:solidFill>
                  <a:schemeClr val="tx1">
                    <a:alpha val="55000"/>
                  </a:schemeClr>
                </a:solidFill>
              </a:rPr>
              <a:t>, Parent - The Arc California Board Member</a:t>
            </a:r>
          </a:p>
        </p:txBody>
      </p:sp>
    </p:spTree>
    <p:extLst>
      <p:ext uri="{BB962C8B-B14F-4D97-AF65-F5344CB8AC3E}">
        <p14:creationId xmlns:p14="http://schemas.microsoft.com/office/powerpoint/2010/main" val="3516134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2B282B-D677-7665-23A4-9D15F0393B13}"/>
              </a:ext>
            </a:extLst>
          </p:cNvPr>
          <p:cNvSpPr>
            <a:spLocks noGrp="1"/>
          </p:cNvSpPr>
          <p:nvPr>
            <p:ph type="title"/>
          </p:nvPr>
        </p:nvSpPr>
        <p:spPr>
          <a:xfrm>
            <a:off x="841248" y="548640"/>
            <a:ext cx="3600860" cy="5431536"/>
          </a:xfrm>
        </p:spPr>
        <p:txBody>
          <a:bodyPr>
            <a:normAutofit/>
          </a:bodyPr>
          <a:lstStyle/>
          <a:p>
            <a:pPr marL="0" marR="0">
              <a:spcBef>
                <a:spcPts val="0"/>
              </a:spcBef>
              <a:spcAft>
                <a:spcPts val="0"/>
              </a:spcAft>
            </a:pPr>
            <a:r>
              <a:rPr lang="en-US" sz="5400" dirty="0">
                <a:effectLst/>
                <a:latin typeface="Calibri" panose="020F0502020204030204" pitchFamily="34" charset="0"/>
                <a:ea typeface="Calibri" panose="020F0502020204030204" pitchFamily="34" charset="0"/>
              </a:rPr>
              <a:t>Fernando &amp; Elizabeth</a:t>
            </a:r>
            <a:br>
              <a:rPr lang="en-US" sz="5400" dirty="0">
                <a:latin typeface="Calibri" panose="020F0502020204030204" pitchFamily="34" charset="0"/>
                <a:ea typeface="Calibri" panose="020F0502020204030204" pitchFamily="34" charset="0"/>
              </a:rPr>
            </a:br>
            <a:r>
              <a:rPr lang="en-US" sz="3200" i="1" dirty="0">
                <a:effectLst/>
                <a:latin typeface="Calibri" panose="020F0502020204030204" pitchFamily="34" charset="0"/>
                <a:ea typeface="Calibri" panose="020F0502020204030204" pitchFamily="34" charset="0"/>
              </a:rPr>
              <a:t>class of 2008</a:t>
            </a:r>
          </a:p>
        </p:txBody>
      </p:sp>
      <p:sp>
        <p:nvSpPr>
          <p:cNvPr id="2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889411-6311-9A27-15C6-38B5134E38AC}"/>
              </a:ext>
            </a:extLst>
          </p:cNvPr>
          <p:cNvSpPr>
            <a:spLocks noGrp="1"/>
          </p:cNvSpPr>
          <p:nvPr>
            <p:ph idx="1"/>
          </p:nvPr>
        </p:nvSpPr>
        <p:spPr>
          <a:xfrm>
            <a:off x="5126418" y="552091"/>
            <a:ext cx="6224335" cy="5431536"/>
          </a:xfrm>
        </p:spPr>
        <p:txBody>
          <a:bodyPr anchor="ctr">
            <a:normAutofit fontScale="92500"/>
          </a:bodyPr>
          <a:lstStyle/>
          <a:p>
            <a:pPr marL="0" marR="0" indent="0">
              <a:spcBef>
                <a:spcPts val="0"/>
              </a:spcBef>
              <a:spcAft>
                <a:spcPts val="600"/>
              </a:spcAft>
              <a:buNone/>
            </a:pPr>
            <a:r>
              <a:rPr lang="en-US" sz="2200" dirty="0">
                <a:effectLst/>
                <a:latin typeface="Calibri" panose="020F0502020204030204" pitchFamily="34" charset="0"/>
                <a:ea typeface="Calibri" panose="020F0502020204030204" pitchFamily="34" charset="0"/>
              </a:rPr>
              <a:t>My husband and I participated in the Partners in Policymaking course in 2008. This was early on in our journey to advocate for our Son who then was only 1 year old. </a:t>
            </a:r>
          </a:p>
          <a:p>
            <a:pPr marL="0" marR="0" indent="0">
              <a:spcBef>
                <a:spcPts val="0"/>
              </a:spcBef>
              <a:spcAft>
                <a:spcPts val="600"/>
              </a:spcAft>
              <a:buNone/>
            </a:pPr>
            <a:endParaRPr lang="en-US" sz="2200" dirty="0">
              <a:effectLst/>
              <a:latin typeface="Calibri" panose="020F0502020204030204" pitchFamily="34" charset="0"/>
              <a:ea typeface="Calibri" panose="020F0502020204030204" pitchFamily="34" charset="0"/>
            </a:endParaRPr>
          </a:p>
          <a:p>
            <a:pPr marL="0" marR="0" indent="0">
              <a:spcBef>
                <a:spcPts val="0"/>
              </a:spcBef>
              <a:spcAft>
                <a:spcPts val="600"/>
              </a:spcAft>
              <a:buNone/>
            </a:pPr>
            <a:r>
              <a:rPr lang="en-US" sz="2200" dirty="0">
                <a:effectLst/>
                <a:latin typeface="Calibri" panose="020F0502020204030204" pitchFamily="34" charset="0"/>
                <a:ea typeface="Calibri" panose="020F0502020204030204" pitchFamily="34" charset="0"/>
              </a:rPr>
              <a:t>The last 14 years have been a whirlwind of advocating </a:t>
            </a:r>
            <a:r>
              <a:rPr lang="en-US" sz="2200" b="1" i="1" dirty="0">
                <a:effectLst/>
                <a:latin typeface="Calibri" panose="020F0502020204030204" pitchFamily="34" charset="0"/>
                <a:ea typeface="Calibri" panose="020F0502020204030204" pitchFamily="34" charset="0"/>
              </a:rPr>
              <a:t>and </a:t>
            </a:r>
            <a:r>
              <a:rPr lang="en-US" b="1" i="1" dirty="0">
                <a:effectLst/>
                <a:latin typeface="Calibri" panose="020F0502020204030204" pitchFamily="34" charset="0"/>
                <a:ea typeface="Calibri" panose="020F0502020204030204" pitchFamily="34" charset="0"/>
              </a:rPr>
              <a:t>due to this important and life changing training, we have been able to help thousands of families address barriers and roadblocks and navigate the complex systems of support</a:t>
            </a:r>
            <a:r>
              <a:rPr lang="en-US" dirty="0">
                <a:effectLst/>
                <a:latin typeface="Calibri" panose="020F0502020204030204" pitchFamily="34" charset="0"/>
                <a:ea typeface="Calibri" panose="020F0502020204030204" pitchFamily="34" charset="0"/>
              </a:rPr>
              <a:t>, </a:t>
            </a:r>
            <a:r>
              <a:rPr lang="en-US" sz="2200" dirty="0">
                <a:effectLst/>
                <a:latin typeface="Calibri" panose="020F0502020204030204" pitchFamily="34" charset="0"/>
                <a:ea typeface="Calibri" panose="020F0502020204030204" pitchFamily="34" charset="0"/>
              </a:rPr>
              <a:t>Co-Founded 2 state wide organizations (one of which I am the Director), introduced a new organic Peer-to-Peer outreach protocol and participated in countless statewide and local committees and boards. PIP brought focus to our journey and empowered us with the pathway to help our community unite and lift their voices. </a:t>
            </a:r>
          </a:p>
        </p:txBody>
      </p:sp>
    </p:spTree>
    <p:extLst>
      <p:ext uri="{BB962C8B-B14F-4D97-AF65-F5344CB8AC3E}">
        <p14:creationId xmlns:p14="http://schemas.microsoft.com/office/powerpoint/2010/main" val="4032256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2B282B-D677-7665-23A4-9D15F0393B13}"/>
              </a:ext>
            </a:extLst>
          </p:cNvPr>
          <p:cNvSpPr>
            <a:spLocks noGrp="1"/>
          </p:cNvSpPr>
          <p:nvPr>
            <p:ph type="title"/>
          </p:nvPr>
        </p:nvSpPr>
        <p:spPr>
          <a:xfrm>
            <a:off x="841248" y="548640"/>
            <a:ext cx="3600860" cy="5431536"/>
          </a:xfrm>
        </p:spPr>
        <p:txBody>
          <a:bodyPr>
            <a:normAutofit/>
          </a:bodyPr>
          <a:lstStyle/>
          <a:p>
            <a:pPr marL="0" marR="0">
              <a:spcBef>
                <a:spcPts val="0"/>
              </a:spcBef>
              <a:spcAft>
                <a:spcPts val="0"/>
              </a:spcAft>
            </a:pPr>
            <a:r>
              <a:rPr lang="en-US" sz="5400" dirty="0">
                <a:effectLst/>
                <a:latin typeface="Calibri" panose="020F0502020204030204" pitchFamily="34" charset="0"/>
                <a:ea typeface="Times New Roman" panose="02020603050405020304" pitchFamily="18" charset="0"/>
              </a:rPr>
              <a:t> </a:t>
            </a:r>
            <a:br>
              <a:rPr lang="en-US" sz="5400" dirty="0">
                <a:effectLst/>
                <a:latin typeface="Calibri" panose="020F0502020204030204" pitchFamily="34" charset="0"/>
                <a:ea typeface="Calibri" panose="020F0502020204030204" pitchFamily="34" charset="0"/>
              </a:rPr>
            </a:br>
            <a:r>
              <a:rPr lang="en-US" sz="5400" dirty="0">
                <a:effectLst/>
                <a:latin typeface="Calibri" panose="020F0502020204030204" pitchFamily="34" charset="0"/>
                <a:ea typeface="Times New Roman" panose="02020603050405020304" pitchFamily="18" charset="0"/>
              </a:rPr>
              <a:t>Raymond Hampson</a:t>
            </a:r>
            <a:br>
              <a:rPr lang="en-US" sz="5400" dirty="0">
                <a:effectLst/>
                <a:latin typeface="Calibri" panose="020F0502020204030204" pitchFamily="34" charset="0"/>
                <a:ea typeface="Calibri" panose="020F0502020204030204" pitchFamily="34" charset="0"/>
              </a:rPr>
            </a:br>
            <a:r>
              <a:rPr lang="en-US" sz="3200" b="1" i="1" dirty="0">
                <a:effectLst/>
                <a:latin typeface="Calibri" panose="020F0502020204030204" pitchFamily="34" charset="0"/>
                <a:ea typeface="Times New Roman" panose="02020603050405020304" pitchFamily="18" charset="0"/>
              </a:rPr>
              <a:t>Parent/ Dad-</a:t>
            </a:r>
            <a:r>
              <a:rPr lang="en-US" sz="3200" b="1" i="1" dirty="0" err="1">
                <a:effectLst/>
                <a:latin typeface="Calibri" panose="020F0502020204030204" pitchFamily="34" charset="0"/>
                <a:ea typeface="Times New Roman" panose="02020603050405020304" pitchFamily="18" charset="0"/>
              </a:rPr>
              <a:t>vocate</a:t>
            </a:r>
            <a:br>
              <a:rPr lang="en-US" sz="3200" b="1" i="1" dirty="0">
                <a:effectLst/>
                <a:latin typeface="Calibri" panose="020F0502020204030204" pitchFamily="34" charset="0"/>
                <a:ea typeface="Calibri" panose="020F0502020204030204" pitchFamily="34" charset="0"/>
              </a:rPr>
            </a:br>
            <a:r>
              <a:rPr lang="en-US" sz="3200" b="1" i="1" dirty="0" err="1">
                <a:effectLst/>
                <a:latin typeface="Calibri" panose="020F0502020204030204" pitchFamily="34" charset="0"/>
                <a:ea typeface="Times New Roman" panose="02020603050405020304" pitchFamily="18" charset="0"/>
              </a:rPr>
              <a:t>PiP</a:t>
            </a:r>
            <a:r>
              <a:rPr lang="en-US" sz="3200" b="1" i="1" dirty="0">
                <a:effectLst/>
                <a:latin typeface="Calibri" panose="020F0502020204030204" pitchFamily="34" charset="0"/>
                <a:ea typeface="Times New Roman" panose="02020603050405020304" pitchFamily="18" charset="0"/>
              </a:rPr>
              <a:t> Class of 2007</a:t>
            </a:r>
            <a:endParaRPr lang="en-US" sz="3200" b="1" i="1" dirty="0">
              <a:effectLst/>
              <a:latin typeface="Calibri" panose="020F0502020204030204" pitchFamily="34" charset="0"/>
              <a:ea typeface="Calibri" panose="020F0502020204030204" pitchFamily="34" charset="0"/>
            </a:endParaRPr>
          </a:p>
        </p:txBody>
      </p:sp>
      <p:sp>
        <p:nvSpPr>
          <p:cNvPr id="2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889411-6311-9A27-15C6-38B5134E38AC}"/>
              </a:ext>
            </a:extLst>
          </p:cNvPr>
          <p:cNvSpPr>
            <a:spLocks noGrp="1"/>
          </p:cNvSpPr>
          <p:nvPr>
            <p:ph idx="1"/>
          </p:nvPr>
        </p:nvSpPr>
        <p:spPr>
          <a:xfrm>
            <a:off x="5126418" y="552091"/>
            <a:ext cx="6224335" cy="5967242"/>
          </a:xfrm>
        </p:spPr>
        <p:txBody>
          <a:bodyPr anchor="ctr">
            <a:normAutofit/>
          </a:bodyPr>
          <a:lstStyle/>
          <a:p>
            <a:pPr marL="0" marR="0" indent="0">
              <a:spcBef>
                <a:spcPts val="0"/>
              </a:spcBef>
              <a:spcAft>
                <a:spcPts val="0"/>
              </a:spcAft>
              <a:buNone/>
            </a:pPr>
            <a:r>
              <a:rPr lang="en-US" sz="2200" b="1" i="1" dirty="0">
                <a:effectLst/>
                <a:latin typeface="Calibri" panose="020F0502020204030204" pitchFamily="34" charset="0"/>
                <a:ea typeface="Times New Roman" panose="02020603050405020304" pitchFamily="18" charset="0"/>
              </a:rPr>
              <a:t>Partners in Policymaking (</a:t>
            </a:r>
            <a:r>
              <a:rPr lang="en-US" sz="2200" b="1" i="1" dirty="0" err="1">
                <a:effectLst/>
                <a:latin typeface="Calibri" panose="020F0502020204030204" pitchFamily="34" charset="0"/>
                <a:ea typeface="Times New Roman" panose="02020603050405020304" pitchFamily="18" charset="0"/>
              </a:rPr>
              <a:t>PiP</a:t>
            </a:r>
            <a:r>
              <a:rPr lang="en-US" sz="2200" b="1" i="1" dirty="0">
                <a:effectLst/>
                <a:latin typeface="Calibri" panose="020F0502020204030204" pitchFamily="34" charset="0"/>
                <a:ea typeface="Times New Roman" panose="02020603050405020304" pitchFamily="18" charset="0"/>
              </a:rPr>
              <a:t>) changed my life, changed my thinking about what is possible for my son. </a:t>
            </a:r>
            <a:endParaRPr lang="en-US" sz="2200" b="1" i="1"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200" dirty="0">
                <a:effectLst/>
                <a:latin typeface="Calibri" panose="020F0502020204030204" pitchFamily="34" charset="0"/>
                <a:ea typeface="Times New Roman" panose="02020603050405020304" pitchFamily="18" charset="0"/>
              </a:rPr>
              <a:t>My son now has a parent with better advocacy skills. I have a much better idea on what questions to ask. </a:t>
            </a:r>
            <a:endParaRPr lang="en-US" sz="2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200" dirty="0">
                <a:effectLst/>
                <a:latin typeface="Calibri" panose="020F0502020204030204" pitchFamily="34" charset="0"/>
                <a:ea typeface="Times New Roman" panose="02020603050405020304" pitchFamily="18" charset="0"/>
              </a:rPr>
              <a:t>I was involved in my son’s advocacy before </a:t>
            </a:r>
            <a:r>
              <a:rPr lang="en-US" sz="2200" dirty="0" err="1">
                <a:effectLst/>
                <a:latin typeface="Calibri" panose="020F0502020204030204" pitchFamily="34" charset="0"/>
                <a:ea typeface="Times New Roman" panose="02020603050405020304" pitchFamily="18" charset="0"/>
              </a:rPr>
              <a:t>PiP</a:t>
            </a:r>
            <a:r>
              <a:rPr lang="en-US" sz="2200" dirty="0">
                <a:effectLst/>
                <a:latin typeface="Calibri" panose="020F0502020204030204" pitchFamily="34" charset="0"/>
                <a:ea typeface="Times New Roman" panose="02020603050405020304" pitchFamily="18" charset="0"/>
              </a:rPr>
              <a:t> and now after </a:t>
            </a:r>
            <a:r>
              <a:rPr lang="en-US" sz="2200" dirty="0" err="1">
                <a:effectLst/>
                <a:latin typeface="Calibri" panose="020F0502020204030204" pitchFamily="34" charset="0"/>
                <a:ea typeface="Times New Roman" panose="02020603050405020304" pitchFamily="18" charset="0"/>
              </a:rPr>
              <a:t>PiP</a:t>
            </a:r>
            <a:r>
              <a:rPr lang="en-US" sz="2200" dirty="0">
                <a:effectLst/>
                <a:latin typeface="Calibri" panose="020F0502020204030204" pitchFamily="34" charset="0"/>
                <a:ea typeface="Times New Roman" panose="02020603050405020304" pitchFamily="18" charset="0"/>
              </a:rPr>
              <a:t>, I am much more comfortable in advocacy and I am able to talk with other parents about advocacy.  </a:t>
            </a:r>
            <a:endParaRPr lang="en-US" sz="2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200" dirty="0" err="1">
                <a:effectLst/>
                <a:latin typeface="Calibri" panose="020F0502020204030204" pitchFamily="34" charset="0"/>
                <a:ea typeface="Times New Roman" panose="02020603050405020304" pitchFamily="18" charset="0"/>
              </a:rPr>
              <a:t>PiP</a:t>
            </a:r>
            <a:r>
              <a:rPr lang="en-US" sz="2200" dirty="0">
                <a:effectLst/>
                <a:latin typeface="Calibri" panose="020F0502020204030204" pitchFamily="34" charset="0"/>
                <a:ea typeface="Times New Roman" panose="02020603050405020304" pitchFamily="18" charset="0"/>
              </a:rPr>
              <a:t> challenged our class to get more involved in the advocacy movement.  Two of my classmates and myself are now Board Members of the Arc of California. </a:t>
            </a:r>
            <a:endParaRPr lang="en-US" sz="2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200" b="1" i="1" dirty="0">
                <a:effectLst/>
                <a:latin typeface="Calibri" panose="020F0502020204030204" pitchFamily="34" charset="0"/>
                <a:ea typeface="Times New Roman" panose="02020603050405020304" pitchFamily="18" charset="0"/>
              </a:rPr>
              <a:t>Advocacy for my son, his peers and others  is now my passion.  </a:t>
            </a:r>
            <a:r>
              <a:rPr lang="en-US" sz="2200" b="1" i="1" dirty="0" err="1">
                <a:effectLst/>
                <a:latin typeface="Calibri" panose="020F0502020204030204" pitchFamily="34" charset="0"/>
                <a:ea typeface="Times New Roman" panose="02020603050405020304" pitchFamily="18" charset="0"/>
              </a:rPr>
              <a:t>PiP</a:t>
            </a:r>
            <a:r>
              <a:rPr lang="en-US" sz="2200" b="1" i="1" dirty="0">
                <a:effectLst/>
                <a:latin typeface="Calibri" panose="020F0502020204030204" pitchFamily="34" charset="0"/>
                <a:ea typeface="Times New Roman" panose="02020603050405020304" pitchFamily="18" charset="0"/>
              </a:rPr>
              <a:t> gave me my passion!</a:t>
            </a:r>
            <a:endParaRPr lang="en-US" sz="2200" b="1" i="1" dirty="0">
              <a:effectLst/>
              <a:latin typeface="Calibri" panose="020F0502020204030204" pitchFamily="34" charset="0"/>
              <a:ea typeface="Calibri" panose="020F0502020204030204" pitchFamily="34" charset="0"/>
            </a:endParaRPr>
          </a:p>
          <a:p>
            <a:endParaRPr lang="en-US" sz="2200" dirty="0"/>
          </a:p>
        </p:txBody>
      </p:sp>
    </p:spTree>
    <p:extLst>
      <p:ext uri="{BB962C8B-B14F-4D97-AF65-F5344CB8AC3E}">
        <p14:creationId xmlns:p14="http://schemas.microsoft.com/office/powerpoint/2010/main" val="4033742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2B282B-D677-7665-23A4-9D15F0393B13}"/>
              </a:ext>
            </a:extLst>
          </p:cNvPr>
          <p:cNvSpPr>
            <a:spLocks noGrp="1"/>
          </p:cNvSpPr>
          <p:nvPr>
            <p:ph type="title"/>
          </p:nvPr>
        </p:nvSpPr>
        <p:spPr>
          <a:xfrm>
            <a:off x="841248" y="548640"/>
            <a:ext cx="3600860" cy="5431536"/>
          </a:xfrm>
        </p:spPr>
        <p:txBody>
          <a:bodyPr>
            <a:normAutofit/>
          </a:bodyPr>
          <a:lstStyle/>
          <a:p>
            <a:pPr>
              <a:spcBef>
                <a:spcPts val="0"/>
              </a:spcBef>
            </a:pPr>
            <a:r>
              <a:rPr lang="en-US" sz="5400" dirty="0">
                <a:effectLst/>
                <a:latin typeface="Calibri" panose="020F0502020204030204" pitchFamily="34" charset="0"/>
                <a:ea typeface="Times New Roman" panose="02020603050405020304" pitchFamily="18" charset="0"/>
              </a:rPr>
              <a:t> </a:t>
            </a:r>
            <a:br>
              <a:rPr lang="en-US" sz="5400" dirty="0">
                <a:effectLst/>
                <a:latin typeface="Calibri" panose="020F0502020204030204" pitchFamily="34" charset="0"/>
                <a:ea typeface="Calibri" panose="020F0502020204030204" pitchFamily="34" charset="0"/>
              </a:rPr>
            </a:br>
            <a:r>
              <a:rPr lang="en-US" sz="6000" b="1" dirty="0">
                <a:solidFill>
                  <a:schemeClr val="tx1">
                    <a:alpha val="55000"/>
                  </a:schemeClr>
                </a:solidFill>
                <a:latin typeface="+mn-lt"/>
              </a:rPr>
              <a:t>Debbie </a:t>
            </a:r>
            <a:r>
              <a:rPr lang="en-US" sz="6000" b="1" dirty="0" err="1">
                <a:solidFill>
                  <a:schemeClr val="tx1">
                    <a:alpha val="55000"/>
                  </a:schemeClr>
                </a:solidFill>
                <a:latin typeface="+mn-lt"/>
              </a:rPr>
              <a:t>Sarmento</a:t>
            </a:r>
            <a:r>
              <a:rPr lang="en-US" sz="5400" dirty="0">
                <a:solidFill>
                  <a:schemeClr val="tx1">
                    <a:alpha val="55000"/>
                  </a:schemeClr>
                </a:solidFill>
                <a:latin typeface="+mn-lt"/>
              </a:rPr>
              <a:t>, </a:t>
            </a:r>
            <a:r>
              <a:rPr lang="en-US" sz="3600" b="1" i="1" dirty="0">
                <a:solidFill>
                  <a:schemeClr val="tx1">
                    <a:alpha val="55000"/>
                  </a:schemeClr>
                </a:solidFill>
                <a:latin typeface="+mn-lt"/>
              </a:rPr>
              <a:t>Parent - Family Resource Centers California </a:t>
            </a:r>
            <a:br>
              <a:rPr lang="en-US" sz="3600" b="1" i="1" dirty="0">
                <a:solidFill>
                  <a:schemeClr val="tx1">
                    <a:alpha val="55000"/>
                  </a:schemeClr>
                </a:solidFill>
                <a:latin typeface="+mn-lt"/>
              </a:rPr>
            </a:br>
            <a:endParaRPr lang="en-US" sz="3600" b="1" i="1" dirty="0">
              <a:effectLst/>
              <a:latin typeface="+mn-lt"/>
              <a:ea typeface="Calibri" panose="020F0502020204030204" pitchFamily="34" charset="0"/>
            </a:endParaRPr>
          </a:p>
        </p:txBody>
      </p:sp>
      <p:sp>
        <p:nvSpPr>
          <p:cNvPr id="2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889411-6311-9A27-15C6-38B5134E38AC}"/>
              </a:ext>
            </a:extLst>
          </p:cNvPr>
          <p:cNvSpPr>
            <a:spLocks noGrp="1"/>
          </p:cNvSpPr>
          <p:nvPr>
            <p:ph idx="1"/>
          </p:nvPr>
        </p:nvSpPr>
        <p:spPr>
          <a:xfrm>
            <a:off x="5126418" y="552091"/>
            <a:ext cx="6224335" cy="5431536"/>
          </a:xfrm>
        </p:spPr>
        <p:txBody>
          <a:bodyPr anchor="ctr">
            <a:normAutofit/>
          </a:bodyPr>
          <a:lstStyle/>
          <a:p>
            <a:pPr marL="0" marR="0" indent="0">
              <a:spcBef>
                <a:spcPts val="0"/>
              </a:spcBef>
              <a:spcAft>
                <a:spcPts val="0"/>
              </a:spcAft>
              <a:buNone/>
            </a:pPr>
            <a:r>
              <a:rPr lang="en-US" sz="3200" b="1" i="1" dirty="0">
                <a:effectLst/>
                <a:latin typeface="Calibri" panose="020F0502020204030204" pitchFamily="34" charset="0"/>
                <a:ea typeface="Times New Roman" panose="02020603050405020304" pitchFamily="18" charset="0"/>
              </a:rPr>
              <a:t>It was the most important thing I’ve ever done in my career.</a:t>
            </a:r>
            <a:endParaRPr lang="en-US" sz="3200" b="1" i="1" dirty="0">
              <a:effectLst/>
              <a:latin typeface="Calibri" panose="020F0502020204030204" pitchFamily="34" charset="0"/>
              <a:ea typeface="Calibri" panose="020F0502020204030204" pitchFamily="34" charset="0"/>
            </a:endParaRPr>
          </a:p>
          <a:p>
            <a:endParaRPr lang="en-US" sz="2200" dirty="0"/>
          </a:p>
        </p:txBody>
      </p:sp>
    </p:spTree>
    <p:extLst>
      <p:ext uri="{BB962C8B-B14F-4D97-AF65-F5344CB8AC3E}">
        <p14:creationId xmlns:p14="http://schemas.microsoft.com/office/powerpoint/2010/main" val="2850624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1AA7BC-BFAB-3A12-9F5C-7B0506AA26C3}"/>
              </a:ext>
            </a:extLst>
          </p:cNvPr>
          <p:cNvSpPr>
            <a:spLocks noGrp="1"/>
          </p:cNvSpPr>
          <p:nvPr>
            <p:ph type="title"/>
          </p:nvPr>
        </p:nvSpPr>
        <p:spPr>
          <a:xfrm>
            <a:off x="838200" y="556995"/>
            <a:ext cx="10515600" cy="1133693"/>
          </a:xfrm>
        </p:spPr>
        <p:txBody>
          <a:bodyPr>
            <a:normAutofit/>
          </a:bodyPr>
          <a:lstStyle/>
          <a:p>
            <a:r>
              <a:rPr lang="en-US" sz="5200" b="1"/>
              <a:t>Overview</a:t>
            </a:r>
          </a:p>
        </p:txBody>
      </p:sp>
      <p:graphicFrame>
        <p:nvGraphicFramePr>
          <p:cNvPr id="5" name="Content Placeholder 2">
            <a:extLst>
              <a:ext uri="{FF2B5EF4-FFF2-40B4-BE49-F238E27FC236}">
                <a16:creationId xmlns:a16="http://schemas.microsoft.com/office/drawing/2014/main" id="{B7255FC2-ADAD-7D38-FF37-0752607A1D69}"/>
              </a:ext>
            </a:extLst>
          </p:cNvPr>
          <p:cNvGraphicFramePr>
            <a:graphicFrameLocks noGrp="1"/>
          </p:cNvGraphicFramePr>
          <p:nvPr>
            <p:ph idx="1"/>
            <p:extLst>
              <p:ext uri="{D42A27DB-BD31-4B8C-83A1-F6EECF244321}">
                <p14:modId xmlns:p14="http://schemas.microsoft.com/office/powerpoint/2010/main" val="16489197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2477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2B282B-D677-7665-23A4-9D15F0393B13}"/>
              </a:ext>
            </a:extLst>
          </p:cNvPr>
          <p:cNvSpPr>
            <a:spLocks noGrp="1"/>
          </p:cNvSpPr>
          <p:nvPr>
            <p:ph type="title"/>
          </p:nvPr>
        </p:nvSpPr>
        <p:spPr>
          <a:xfrm>
            <a:off x="841248" y="548640"/>
            <a:ext cx="3600860" cy="5431536"/>
          </a:xfrm>
        </p:spPr>
        <p:txBody>
          <a:bodyPr>
            <a:normAutofit/>
          </a:bodyPr>
          <a:lstStyle/>
          <a:p>
            <a:pPr>
              <a:spcBef>
                <a:spcPts val="0"/>
              </a:spcBef>
            </a:pPr>
            <a:r>
              <a:rPr lang="en-US" sz="5400" dirty="0">
                <a:effectLst/>
                <a:latin typeface="Calibri" panose="020F0502020204030204" pitchFamily="34" charset="0"/>
                <a:ea typeface="Times New Roman" panose="02020603050405020304" pitchFamily="18" charset="0"/>
              </a:rPr>
              <a:t> </a:t>
            </a:r>
            <a:br>
              <a:rPr lang="en-US" sz="5400" dirty="0">
                <a:effectLst/>
                <a:latin typeface="Calibri" panose="020F0502020204030204" pitchFamily="34" charset="0"/>
                <a:ea typeface="Calibri" panose="020F0502020204030204" pitchFamily="34" charset="0"/>
              </a:rPr>
            </a:br>
            <a:r>
              <a:rPr lang="en-US" sz="5400" dirty="0">
                <a:effectLst/>
                <a:latin typeface="Calibri" panose="020F0502020204030204" pitchFamily="34" charset="0"/>
                <a:ea typeface="Calibri" panose="020F0502020204030204" pitchFamily="34" charset="0"/>
              </a:rPr>
              <a:t>Yvette Batiste</a:t>
            </a:r>
            <a:r>
              <a:rPr lang="en-US" sz="5400" dirty="0">
                <a:solidFill>
                  <a:schemeClr val="tx1">
                    <a:alpha val="55000"/>
                  </a:schemeClr>
                </a:solidFill>
                <a:latin typeface="+mn-lt"/>
              </a:rPr>
              <a:t>, </a:t>
            </a:r>
            <a:r>
              <a:rPr lang="en-US" sz="3600" b="1" i="1" dirty="0">
                <a:solidFill>
                  <a:schemeClr val="tx1">
                    <a:alpha val="55000"/>
                  </a:schemeClr>
                </a:solidFill>
                <a:latin typeface="+mn-lt"/>
              </a:rPr>
              <a:t>East Los Angeles  Family Resource Center</a:t>
            </a:r>
            <a:br>
              <a:rPr lang="en-US" sz="3600" b="1" i="1" dirty="0">
                <a:solidFill>
                  <a:schemeClr val="tx1">
                    <a:alpha val="55000"/>
                  </a:schemeClr>
                </a:solidFill>
                <a:latin typeface="+mn-lt"/>
              </a:rPr>
            </a:br>
            <a:endParaRPr lang="en-US" sz="3600" b="1" i="1" dirty="0">
              <a:effectLst/>
              <a:latin typeface="+mn-lt"/>
              <a:ea typeface="Calibri" panose="020F0502020204030204" pitchFamily="34" charset="0"/>
            </a:endParaRPr>
          </a:p>
        </p:txBody>
      </p:sp>
      <p:sp>
        <p:nvSpPr>
          <p:cNvPr id="2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889411-6311-9A27-15C6-38B5134E38AC}"/>
              </a:ext>
            </a:extLst>
          </p:cNvPr>
          <p:cNvSpPr>
            <a:spLocks noGrp="1"/>
          </p:cNvSpPr>
          <p:nvPr>
            <p:ph idx="1"/>
          </p:nvPr>
        </p:nvSpPr>
        <p:spPr>
          <a:xfrm>
            <a:off x="5126418" y="552091"/>
            <a:ext cx="6224335" cy="5431536"/>
          </a:xfrm>
        </p:spPr>
        <p:txBody>
          <a:bodyPr anchor="ctr">
            <a:normAutofit fontScale="92500" lnSpcReduction="20000"/>
          </a:bodyPr>
          <a:lstStyle/>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I participated in the Partners in Policymaking Training just as I started working with families in a parent to parent capacity.  I had spent much of my time in the system providing services and </a:t>
            </a:r>
            <a:r>
              <a:rPr lang="en-US" sz="3600" b="1" i="1" dirty="0">
                <a:effectLst/>
                <a:latin typeface="Calibri" panose="020F0502020204030204" pitchFamily="34" charset="0"/>
                <a:ea typeface="Calibri" panose="020F0502020204030204" pitchFamily="34" charset="0"/>
              </a:rPr>
              <a:t>Partners in Policymaking helped me to shed a great deal of inaccurate information about the system, individuals with disabilities and their families, especially, my understanding of the capacity of self-advocates and families to create change.  Partners in Policymaking will always be that watershed training for me </a:t>
            </a:r>
            <a:r>
              <a:rPr lang="en-US" sz="1800" dirty="0">
                <a:effectLst/>
                <a:latin typeface="Calibri" panose="020F0502020204030204" pitchFamily="34" charset="0"/>
                <a:ea typeface="Calibri" panose="020F0502020204030204" pitchFamily="34" charset="0"/>
              </a:rPr>
              <a:t>and my fellow "PIPs" will always be dear friends. I am very proud of my graduation pin from Shirley Dove.</a:t>
            </a:r>
          </a:p>
          <a:p>
            <a:endParaRPr lang="en-US" sz="2200" dirty="0"/>
          </a:p>
        </p:txBody>
      </p:sp>
    </p:spTree>
    <p:extLst>
      <p:ext uri="{BB962C8B-B14F-4D97-AF65-F5344CB8AC3E}">
        <p14:creationId xmlns:p14="http://schemas.microsoft.com/office/powerpoint/2010/main" val="694126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99264-03B0-1E3B-FF4D-1FCF435ECA1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EBF17D-E667-0884-61A7-980D990B2EF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1406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2B282B-D677-7665-23A4-9D15F0393B13}"/>
              </a:ext>
            </a:extLst>
          </p:cNvPr>
          <p:cNvSpPr>
            <a:spLocks noGrp="1"/>
          </p:cNvSpPr>
          <p:nvPr>
            <p:ph type="title"/>
          </p:nvPr>
        </p:nvSpPr>
        <p:spPr>
          <a:xfrm>
            <a:off x="841248" y="548640"/>
            <a:ext cx="3600860" cy="5431536"/>
          </a:xfrm>
        </p:spPr>
        <p:txBody>
          <a:bodyPr>
            <a:normAutofit fontScale="90000"/>
          </a:bodyPr>
          <a:lstStyle/>
          <a:p>
            <a:pPr>
              <a:spcBef>
                <a:spcPts val="0"/>
              </a:spcBef>
            </a:pPr>
            <a:r>
              <a:rPr lang="en-US" sz="5400" dirty="0">
                <a:effectLst/>
                <a:latin typeface="Calibri" panose="020F0502020204030204" pitchFamily="34" charset="0"/>
                <a:ea typeface="Times New Roman" panose="02020603050405020304" pitchFamily="18" charset="0"/>
              </a:rPr>
              <a:t> </a:t>
            </a:r>
            <a:br>
              <a:rPr lang="en-US" sz="5400" dirty="0">
                <a:effectLst/>
                <a:latin typeface="Calibri" panose="020F0502020204030204" pitchFamily="34" charset="0"/>
                <a:ea typeface="Calibri" panose="020F0502020204030204" pitchFamily="34" charset="0"/>
              </a:rPr>
            </a:br>
            <a:br>
              <a:rPr lang="en-US" sz="5400" dirty="0">
                <a:effectLst/>
                <a:latin typeface="Calibri" panose="020F0502020204030204" pitchFamily="34" charset="0"/>
                <a:ea typeface="Calibri" panose="020F0502020204030204" pitchFamily="34" charset="0"/>
              </a:rPr>
            </a:br>
            <a:br>
              <a:rPr lang="en-US" sz="5400" dirty="0">
                <a:effectLst/>
                <a:latin typeface="Calibri" panose="020F0502020204030204" pitchFamily="34" charset="0"/>
                <a:ea typeface="Calibri" panose="020F0502020204030204" pitchFamily="34" charset="0"/>
              </a:rPr>
            </a:br>
            <a:br>
              <a:rPr lang="en-US" sz="5400" dirty="0">
                <a:effectLst/>
                <a:latin typeface="Calibri" panose="020F0502020204030204" pitchFamily="34" charset="0"/>
                <a:ea typeface="Calibri" panose="020F0502020204030204" pitchFamily="34" charset="0"/>
              </a:rPr>
            </a:br>
            <a:r>
              <a:rPr lang="en-US" sz="5400" dirty="0">
                <a:effectLst/>
                <a:latin typeface="Calibri" panose="020F0502020204030204" pitchFamily="34" charset="0"/>
                <a:ea typeface="Calibri" panose="020F0502020204030204" pitchFamily="34" charset="0"/>
              </a:rPr>
              <a:t>California Testimony</a:t>
            </a:r>
            <a:br>
              <a:rPr lang="en-US" sz="5400" dirty="0">
                <a:effectLst/>
                <a:latin typeface="Calibri" panose="020F0502020204030204" pitchFamily="34" charset="0"/>
                <a:ea typeface="Calibri" panose="020F0502020204030204" pitchFamily="34" charset="0"/>
              </a:rPr>
            </a:br>
            <a:br>
              <a:rPr lang="en-US" sz="3600" b="1" i="1" dirty="0">
                <a:solidFill>
                  <a:schemeClr val="tx1">
                    <a:alpha val="55000"/>
                  </a:schemeClr>
                </a:solidFill>
                <a:latin typeface="+mn-lt"/>
              </a:rPr>
            </a:br>
            <a:endParaRPr lang="en-US" sz="3600" b="1" i="1" dirty="0">
              <a:effectLst/>
              <a:latin typeface="+mn-lt"/>
              <a:ea typeface="Calibri" panose="020F0502020204030204" pitchFamily="34" charset="0"/>
            </a:endParaRPr>
          </a:p>
        </p:txBody>
      </p:sp>
      <p:sp>
        <p:nvSpPr>
          <p:cNvPr id="2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889411-6311-9A27-15C6-38B5134E38AC}"/>
              </a:ext>
            </a:extLst>
          </p:cNvPr>
          <p:cNvSpPr>
            <a:spLocks noGrp="1"/>
          </p:cNvSpPr>
          <p:nvPr>
            <p:ph idx="1"/>
          </p:nvPr>
        </p:nvSpPr>
        <p:spPr>
          <a:xfrm>
            <a:off x="5126418" y="548640"/>
            <a:ext cx="6708627" cy="5818293"/>
          </a:xfrm>
        </p:spPr>
        <p:txBody>
          <a:bodyPr anchor="ctr">
            <a:normAutofit fontScale="77500" lnSpcReduction="20000"/>
          </a:bodyPr>
          <a:lstStyle/>
          <a:p>
            <a:pPr marL="0" marR="0" indent="0">
              <a:spcBef>
                <a:spcPts val="0"/>
              </a:spcBef>
              <a:spcAft>
                <a:spcPts val="0"/>
              </a:spcAft>
              <a:buNone/>
            </a:pPr>
            <a:r>
              <a:rPr lang="en-US" sz="3200" i="1" dirty="0">
                <a:effectLst/>
                <a:latin typeface="Calibri" panose="020F0502020204030204" pitchFamily="34" charset="0"/>
                <a:ea typeface="Times New Roman" panose="02020603050405020304" pitchFamily="18" charset="0"/>
              </a:rPr>
              <a:t>Partners has made me critically think about how I need to raise my son so that he will achieve independence and a richer, fuller life.</a:t>
            </a:r>
          </a:p>
          <a:p>
            <a:pPr marL="0" marR="0" indent="0">
              <a:spcBef>
                <a:spcPts val="0"/>
              </a:spcBef>
              <a:spcAft>
                <a:spcPts val="0"/>
              </a:spcAft>
              <a:buNone/>
            </a:pPr>
            <a:endParaRPr lang="en-US" sz="3200" i="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pPr>
            <a:r>
              <a:rPr lang="en-US" sz="3200" i="1" dirty="0">
                <a:effectLst/>
                <a:latin typeface="Calibri" panose="020F0502020204030204" pitchFamily="34" charset="0"/>
                <a:ea typeface="Times New Roman" panose="02020603050405020304" pitchFamily="18" charset="0"/>
              </a:rPr>
              <a:t>Senate Bill 807 was passed because of the persistence of a Partners graduate. This law allows students to remain in school and graduate with their class even though they reach age 22 years.</a:t>
            </a:r>
          </a:p>
          <a:p>
            <a:pPr marL="0" marR="0" indent="0">
              <a:spcBef>
                <a:spcPts val="0"/>
              </a:spcBef>
              <a:spcAft>
                <a:spcPts val="0"/>
              </a:spcAft>
              <a:buNone/>
            </a:pPr>
            <a:endParaRPr lang="en-US" sz="3200" i="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pPr>
            <a:r>
              <a:rPr lang="en-US" sz="3200" i="1" dirty="0">
                <a:effectLst/>
                <a:latin typeface="Calibri" panose="020F0502020204030204" pitchFamily="34" charset="0"/>
                <a:ea typeface="Times New Roman" panose="02020603050405020304" pitchFamily="18" charset="0"/>
              </a:rPr>
              <a:t>I have been in an institution for most of my life. I got myself, a job at the local shopping mall. (He now works at one of his regular "hangout" stores).</a:t>
            </a:r>
          </a:p>
          <a:p>
            <a:pPr marL="0" marR="0" indent="0">
              <a:spcBef>
                <a:spcPts val="0"/>
              </a:spcBef>
              <a:spcAft>
                <a:spcPts val="0"/>
              </a:spcAft>
              <a:buNone/>
            </a:pPr>
            <a:endParaRPr lang="en-US" sz="3200" i="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pPr>
            <a:r>
              <a:rPr lang="en-US" sz="3200" i="1" dirty="0">
                <a:effectLst/>
                <a:latin typeface="Calibri" panose="020F0502020204030204" pitchFamily="34" charset="0"/>
                <a:ea typeface="Times New Roman" panose="02020603050405020304" pitchFamily="18" charset="0"/>
              </a:rPr>
              <a:t>Cinda-Rae has taken off! She facilitated a meeting with staff from Congressman George Miller's office addressing child care and respite issues; she also has been active in a program in Solano County working with families who have young children with disabilities.</a:t>
            </a:r>
            <a:endParaRPr lang="en-US" sz="2200" dirty="0"/>
          </a:p>
        </p:txBody>
      </p:sp>
      <p:pic>
        <p:nvPicPr>
          <p:cNvPr id="6" name="Picture 5" descr="A picture containing building, outdoor, government building, stone&#10;&#10;Description automatically generated">
            <a:extLst>
              <a:ext uri="{FF2B5EF4-FFF2-40B4-BE49-F238E27FC236}">
                <a16:creationId xmlns:a16="http://schemas.microsoft.com/office/drawing/2014/main" id="{0876B3DE-B3DD-93B7-C7A0-2BA1E027C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840" y="877824"/>
            <a:ext cx="3595268" cy="1896533"/>
          </a:xfrm>
          <a:prstGeom prst="rect">
            <a:avLst/>
          </a:prstGeom>
        </p:spPr>
      </p:pic>
    </p:spTree>
    <p:extLst>
      <p:ext uri="{BB962C8B-B14F-4D97-AF65-F5344CB8AC3E}">
        <p14:creationId xmlns:p14="http://schemas.microsoft.com/office/powerpoint/2010/main" val="2942709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15">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9F1C60-58EC-1E3B-350F-6EE0462AA802}"/>
              </a:ext>
            </a:extLst>
          </p:cNvPr>
          <p:cNvSpPr>
            <a:spLocks noGrp="1"/>
          </p:cNvSpPr>
          <p:nvPr>
            <p:ph type="title"/>
          </p:nvPr>
        </p:nvSpPr>
        <p:spPr>
          <a:xfrm>
            <a:off x="838201" y="365125"/>
            <a:ext cx="3816095" cy="1938076"/>
          </a:xfrm>
        </p:spPr>
        <p:txBody>
          <a:bodyPr>
            <a:normAutofit/>
          </a:bodyPr>
          <a:lstStyle/>
          <a:p>
            <a:r>
              <a:rPr lang="en-US" sz="6000" b="1" dirty="0"/>
              <a:t>Questions</a:t>
            </a:r>
          </a:p>
        </p:txBody>
      </p:sp>
      <p:pic>
        <p:nvPicPr>
          <p:cNvPr id="6" name="Content Placeholder 5" descr="Diagram&#10;&#10;Description automatically generated">
            <a:extLst>
              <a:ext uri="{FF2B5EF4-FFF2-40B4-BE49-F238E27FC236}">
                <a16:creationId xmlns:a16="http://schemas.microsoft.com/office/drawing/2014/main" id="{DA97E838-8591-99BB-ABA9-D45E9C5953BD}"/>
              </a:ext>
            </a:extLst>
          </p:cNvPr>
          <p:cNvPicPr>
            <a:picLocks noChangeAspect="1"/>
          </p:cNvPicPr>
          <p:nvPr/>
        </p:nvPicPr>
        <p:blipFill rotWithShape="1">
          <a:blip r:embed="rId3">
            <a:extLst>
              <a:ext uri="{28A0092B-C50C-407E-A947-70E740481C1C}">
                <a14:useLocalDpi xmlns:a14="http://schemas.microsoft.com/office/drawing/2010/main" val="0"/>
              </a:ext>
            </a:extLst>
          </a:blip>
          <a:srcRect t="27447" r="-1" b="18044"/>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5" name="Picture 4" descr="3D black question marks with one yellow question mark">
            <a:extLst>
              <a:ext uri="{FF2B5EF4-FFF2-40B4-BE49-F238E27FC236}">
                <a16:creationId xmlns:a16="http://schemas.microsoft.com/office/drawing/2014/main" id="{512A5FCF-F7C3-F1F3-D63C-0B2FA32B7B81}"/>
              </a:ext>
            </a:extLst>
          </p:cNvPr>
          <p:cNvPicPr>
            <a:picLocks noChangeAspect="1"/>
          </p:cNvPicPr>
          <p:nvPr/>
        </p:nvPicPr>
        <p:blipFill rotWithShape="1">
          <a:blip r:embed="rId4"/>
          <a:srcRect l="10724"/>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pic>
        <p:nvPicPr>
          <p:cNvPr id="11" name="Picture 10" descr="Text&#10;&#10;Description automatically generated">
            <a:extLst>
              <a:ext uri="{FF2B5EF4-FFF2-40B4-BE49-F238E27FC236}">
                <a16:creationId xmlns:a16="http://schemas.microsoft.com/office/drawing/2014/main" id="{346C3112-203E-65CC-DF7E-F48A0ACB60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2683" y="2525011"/>
            <a:ext cx="2739473" cy="2555900"/>
          </a:xfrm>
          <a:prstGeom prst="rect">
            <a:avLst/>
          </a:prstGeom>
        </p:spPr>
      </p:pic>
    </p:spTree>
    <p:extLst>
      <p:ext uri="{BB962C8B-B14F-4D97-AF65-F5344CB8AC3E}">
        <p14:creationId xmlns:p14="http://schemas.microsoft.com/office/powerpoint/2010/main" val="3007857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3CEA6-1BBC-3C14-AC23-EFC9BCF2B8D7}"/>
              </a:ext>
            </a:extLst>
          </p:cNvPr>
          <p:cNvSpPr>
            <a:spLocks noGrp="1"/>
          </p:cNvSpPr>
          <p:nvPr>
            <p:ph type="title"/>
          </p:nvPr>
        </p:nvSpPr>
        <p:spPr>
          <a:xfrm>
            <a:off x="836679" y="723898"/>
            <a:ext cx="6002110" cy="1495425"/>
          </a:xfrm>
        </p:spPr>
        <p:txBody>
          <a:bodyPr>
            <a:normAutofit/>
          </a:bodyPr>
          <a:lstStyle/>
          <a:p>
            <a:r>
              <a:rPr lang="en-US" sz="4000" b="1" dirty="0"/>
              <a:t>Project Coordination</a:t>
            </a:r>
          </a:p>
        </p:txBody>
      </p:sp>
      <p:pic>
        <p:nvPicPr>
          <p:cNvPr id="6" name="Picture 5" descr="Background pattern&#10;&#10;Description automatically generated">
            <a:extLst>
              <a:ext uri="{FF2B5EF4-FFF2-40B4-BE49-F238E27FC236}">
                <a16:creationId xmlns:a16="http://schemas.microsoft.com/office/drawing/2014/main" id="{9F5D0882-41C6-8BB2-86AC-FF99776F6FA1}"/>
              </a:ext>
            </a:extLst>
          </p:cNvPr>
          <p:cNvPicPr>
            <a:picLocks noChangeAspect="1"/>
          </p:cNvPicPr>
          <p:nvPr/>
        </p:nvPicPr>
        <p:blipFill rotWithShape="1">
          <a:blip r:embed="rId2"/>
          <a:srcRect l="35630" r="15776" b="-1"/>
          <a:stretch/>
        </p:blipFill>
        <p:spPr>
          <a:xfrm>
            <a:off x="7199440" y="10"/>
            <a:ext cx="4992560" cy="6857990"/>
          </a:xfrm>
          <a:prstGeom prst="rect">
            <a:avLst/>
          </a:prstGeom>
          <a:effectLst/>
        </p:spPr>
      </p:pic>
      <p:graphicFrame>
        <p:nvGraphicFramePr>
          <p:cNvPr id="5" name="Content Placeholder 2">
            <a:extLst>
              <a:ext uri="{FF2B5EF4-FFF2-40B4-BE49-F238E27FC236}">
                <a16:creationId xmlns:a16="http://schemas.microsoft.com/office/drawing/2014/main" id="{B848FC91-8E25-F147-E0D8-90CC5C5BB4F8}"/>
              </a:ext>
            </a:extLst>
          </p:cNvPr>
          <p:cNvGraphicFramePr>
            <a:graphicFrameLocks noGrp="1"/>
          </p:cNvGraphicFramePr>
          <p:nvPr>
            <p:ph idx="1"/>
            <p:extLst>
              <p:ext uri="{D42A27DB-BD31-4B8C-83A1-F6EECF244321}">
                <p14:modId xmlns:p14="http://schemas.microsoft.com/office/powerpoint/2010/main" val="3537460586"/>
              </p:ext>
            </p:extLst>
          </p:nvPr>
        </p:nvGraphicFramePr>
        <p:xfrm>
          <a:off x="836680" y="2405067"/>
          <a:ext cx="6002110" cy="3729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8270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599CD07-59C1-0F9B-2863-5DDFFDFC6E5A}"/>
              </a:ext>
            </a:extLst>
          </p:cNvPr>
          <p:cNvGraphicFramePr>
            <a:graphicFrameLocks noGrp="1"/>
          </p:cNvGraphicFramePr>
          <p:nvPr>
            <p:ph idx="1"/>
            <p:extLst>
              <p:ext uri="{D42A27DB-BD31-4B8C-83A1-F6EECF244321}">
                <p14:modId xmlns:p14="http://schemas.microsoft.com/office/powerpoint/2010/main" val="1014798060"/>
              </p:ext>
            </p:extLst>
          </p:nvPr>
        </p:nvGraphicFramePr>
        <p:xfrm>
          <a:off x="836675" y="216776"/>
          <a:ext cx="10544088" cy="3483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2">
            <a:extLst>
              <a:ext uri="{FF2B5EF4-FFF2-40B4-BE49-F238E27FC236}">
                <a16:creationId xmlns:a16="http://schemas.microsoft.com/office/drawing/2014/main" id="{16592FF3-E64E-4702-B319-88106EE2C2EB}"/>
              </a:ext>
            </a:extLst>
          </p:cNvPr>
          <p:cNvGraphicFramePr>
            <a:graphicFrameLocks/>
          </p:cNvGraphicFramePr>
          <p:nvPr>
            <p:extLst>
              <p:ext uri="{D42A27DB-BD31-4B8C-83A1-F6EECF244321}">
                <p14:modId xmlns:p14="http://schemas.microsoft.com/office/powerpoint/2010/main" val="1325828796"/>
              </p:ext>
            </p:extLst>
          </p:nvPr>
        </p:nvGraphicFramePr>
        <p:xfrm>
          <a:off x="836675" y="3700130"/>
          <a:ext cx="10515600" cy="31578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itle 1">
            <a:extLst>
              <a:ext uri="{FF2B5EF4-FFF2-40B4-BE49-F238E27FC236}">
                <a16:creationId xmlns:a16="http://schemas.microsoft.com/office/drawing/2014/main" id="{6C277D42-4A73-44B2-8CE3-7BE1BFBC5888}"/>
              </a:ext>
            </a:extLst>
          </p:cNvPr>
          <p:cNvSpPr>
            <a:spLocks noGrp="1"/>
          </p:cNvSpPr>
          <p:nvPr>
            <p:ph type="title"/>
          </p:nvPr>
        </p:nvSpPr>
        <p:spPr>
          <a:xfrm>
            <a:off x="808187" y="3165693"/>
            <a:ext cx="10515600" cy="1133499"/>
          </a:xfrm>
        </p:spPr>
        <p:txBody>
          <a:bodyPr>
            <a:normAutofit/>
          </a:bodyPr>
          <a:lstStyle/>
          <a:p>
            <a:pPr algn="ctr"/>
            <a:r>
              <a:rPr lang="en-US" sz="5200" b="1" dirty="0"/>
              <a:t>The Organizing Committee</a:t>
            </a:r>
          </a:p>
        </p:txBody>
      </p:sp>
      <p:sp>
        <p:nvSpPr>
          <p:cNvPr id="7" name="Rectangle 6">
            <a:extLst>
              <a:ext uri="{FF2B5EF4-FFF2-40B4-BE49-F238E27FC236}">
                <a16:creationId xmlns:a16="http://schemas.microsoft.com/office/drawing/2014/main" id="{FDF34756-DFF3-4407-8135-4C5A7D6A6388}"/>
              </a:ext>
            </a:extLst>
          </p:cNvPr>
          <p:cNvSpPr/>
          <p:nvPr/>
        </p:nvSpPr>
        <p:spPr>
          <a:xfrm>
            <a:off x="8908220" y="5468779"/>
            <a:ext cx="2444055" cy="72"/>
          </a:xfrm>
          <a:prstGeom prst="rect">
            <a:avLst/>
          </a:prstGeom>
        </p:spPr>
        <p:style>
          <a:lnRef idx="2">
            <a:schemeClr val="accent2">
              <a:hueOff val="-1039545"/>
              <a:satOff val="-59949"/>
              <a:lumOff val="6163"/>
              <a:alphaOff val="0"/>
            </a:schemeClr>
          </a:lnRef>
          <a:fillRef idx="1">
            <a:schemeClr val="accent2">
              <a:hueOff val="-1039545"/>
              <a:satOff val="-59949"/>
              <a:lumOff val="6163"/>
              <a:alphaOff val="0"/>
            </a:schemeClr>
          </a:fillRef>
          <a:effectRef idx="0">
            <a:schemeClr val="accent2">
              <a:hueOff val="-1039545"/>
              <a:satOff val="-59949"/>
              <a:lumOff val="6163"/>
              <a:alphaOff val="0"/>
            </a:schemeClr>
          </a:effectRef>
          <a:fontRef idx="minor">
            <a:schemeClr val="lt1"/>
          </a:fontRef>
        </p:style>
      </p:sp>
      <p:sp>
        <p:nvSpPr>
          <p:cNvPr id="8" name="Rectangle 7">
            <a:extLst>
              <a:ext uri="{FF2B5EF4-FFF2-40B4-BE49-F238E27FC236}">
                <a16:creationId xmlns:a16="http://schemas.microsoft.com/office/drawing/2014/main" id="{82DAE087-06D8-4F16-BC5B-C9ECB62A6FBB}"/>
              </a:ext>
            </a:extLst>
          </p:cNvPr>
          <p:cNvSpPr/>
          <p:nvPr/>
        </p:nvSpPr>
        <p:spPr>
          <a:xfrm>
            <a:off x="6295424" y="1700525"/>
            <a:ext cx="2450676" cy="72"/>
          </a:xfrm>
          <a:prstGeom prst="rect">
            <a:avLst/>
          </a:prstGeom>
        </p:spPr>
        <p:style>
          <a:lnRef idx="2">
            <a:schemeClr val="accent2">
              <a:hueOff val="-207909"/>
              <a:satOff val="-11990"/>
              <a:lumOff val="1233"/>
              <a:alphaOff val="0"/>
            </a:schemeClr>
          </a:lnRef>
          <a:fillRef idx="1">
            <a:schemeClr val="accent2">
              <a:hueOff val="-207909"/>
              <a:satOff val="-11990"/>
              <a:lumOff val="1233"/>
              <a:alphaOff val="0"/>
            </a:schemeClr>
          </a:fillRef>
          <a:effectRef idx="0">
            <a:schemeClr val="accent2">
              <a:hueOff val="-207909"/>
              <a:satOff val="-11990"/>
              <a:lumOff val="1233"/>
              <a:alphaOff val="0"/>
            </a:schemeClr>
          </a:effectRef>
          <a:fontRef idx="minor">
            <a:schemeClr val="lt1"/>
          </a:fontRef>
        </p:style>
      </p:sp>
      <p:sp>
        <p:nvSpPr>
          <p:cNvPr id="9" name="Rectangle 8">
            <a:extLst>
              <a:ext uri="{FF2B5EF4-FFF2-40B4-BE49-F238E27FC236}">
                <a16:creationId xmlns:a16="http://schemas.microsoft.com/office/drawing/2014/main" id="{B53C358F-9108-4C0B-9406-C168A3B889EB}"/>
              </a:ext>
            </a:extLst>
          </p:cNvPr>
          <p:cNvSpPr/>
          <p:nvPr/>
        </p:nvSpPr>
        <p:spPr>
          <a:xfrm>
            <a:off x="8908220" y="1705841"/>
            <a:ext cx="2450676" cy="72"/>
          </a:xfrm>
          <a:prstGeom prst="rect">
            <a:avLst/>
          </a:prstGeom>
        </p:spPr>
        <p:style>
          <a:lnRef idx="2">
            <a:schemeClr val="accent2">
              <a:hueOff val="-207909"/>
              <a:satOff val="-11990"/>
              <a:lumOff val="1233"/>
              <a:alphaOff val="0"/>
            </a:schemeClr>
          </a:lnRef>
          <a:fillRef idx="1">
            <a:schemeClr val="accent2">
              <a:hueOff val="-207909"/>
              <a:satOff val="-11990"/>
              <a:lumOff val="1233"/>
              <a:alphaOff val="0"/>
            </a:schemeClr>
          </a:fillRef>
          <a:effectRef idx="0">
            <a:schemeClr val="accent2">
              <a:hueOff val="-207909"/>
              <a:satOff val="-11990"/>
              <a:lumOff val="1233"/>
              <a:alphaOff val="0"/>
            </a:schemeClr>
          </a:effectRef>
          <a:fontRef idx="minor">
            <a:schemeClr val="lt1"/>
          </a:fontRef>
        </p:style>
      </p:sp>
      <p:sp>
        <p:nvSpPr>
          <p:cNvPr id="10" name="Rectangle 9">
            <a:extLst>
              <a:ext uri="{FF2B5EF4-FFF2-40B4-BE49-F238E27FC236}">
                <a16:creationId xmlns:a16="http://schemas.microsoft.com/office/drawing/2014/main" id="{4FEDFAD7-6E55-4085-8FD1-9FCB04238FE3}"/>
              </a:ext>
            </a:extLst>
          </p:cNvPr>
          <p:cNvSpPr/>
          <p:nvPr/>
        </p:nvSpPr>
        <p:spPr>
          <a:xfrm>
            <a:off x="3426410" y="1699769"/>
            <a:ext cx="2450676" cy="72"/>
          </a:xfrm>
          <a:prstGeom prst="rect">
            <a:avLst/>
          </a:prstGeom>
        </p:spPr>
        <p:style>
          <a:lnRef idx="2">
            <a:schemeClr val="accent2">
              <a:hueOff val="-207909"/>
              <a:satOff val="-11990"/>
              <a:lumOff val="1233"/>
              <a:alphaOff val="0"/>
            </a:schemeClr>
          </a:lnRef>
          <a:fillRef idx="1">
            <a:schemeClr val="accent2">
              <a:hueOff val="-207909"/>
              <a:satOff val="-11990"/>
              <a:lumOff val="1233"/>
              <a:alphaOff val="0"/>
            </a:schemeClr>
          </a:fillRef>
          <a:effectRef idx="0">
            <a:schemeClr val="accent2">
              <a:hueOff val="-207909"/>
              <a:satOff val="-11990"/>
              <a:lumOff val="1233"/>
              <a:alphaOff val="0"/>
            </a:schemeClr>
          </a:effectRef>
          <a:fontRef idx="minor">
            <a:schemeClr val="lt1"/>
          </a:fontRef>
        </p:style>
      </p:sp>
    </p:spTree>
    <p:extLst>
      <p:ext uri="{BB962C8B-B14F-4D97-AF65-F5344CB8AC3E}">
        <p14:creationId xmlns:p14="http://schemas.microsoft.com/office/powerpoint/2010/main" val="2618997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C277D42-4A73-44B2-8CE3-7BE1BFBC5888}"/>
              </a:ext>
            </a:extLst>
          </p:cNvPr>
          <p:cNvSpPr>
            <a:spLocks noGrp="1"/>
          </p:cNvSpPr>
          <p:nvPr>
            <p:ph type="title"/>
          </p:nvPr>
        </p:nvSpPr>
        <p:spPr>
          <a:xfrm>
            <a:off x="1143000" y="990599"/>
            <a:ext cx="9906000" cy="685800"/>
          </a:xfrm>
        </p:spPr>
        <p:txBody>
          <a:bodyPr anchor="t">
            <a:normAutofit/>
          </a:bodyPr>
          <a:lstStyle/>
          <a:p>
            <a:r>
              <a:rPr lang="en-US" sz="4000"/>
              <a:t>Responsibilities of the Organizing Committee</a:t>
            </a:r>
          </a:p>
        </p:txBody>
      </p:sp>
      <p:graphicFrame>
        <p:nvGraphicFramePr>
          <p:cNvPr id="5" name="Content Placeholder 2">
            <a:extLst>
              <a:ext uri="{FF2B5EF4-FFF2-40B4-BE49-F238E27FC236}">
                <a16:creationId xmlns:a16="http://schemas.microsoft.com/office/drawing/2014/main" id="{9599CD07-59C1-0F9B-2863-5DDFFDFC6E5A}"/>
              </a:ext>
            </a:extLst>
          </p:cNvPr>
          <p:cNvGraphicFramePr>
            <a:graphicFrameLocks noGrp="1"/>
          </p:cNvGraphicFramePr>
          <p:nvPr>
            <p:ph idx="1"/>
            <p:extLst>
              <p:ext uri="{D42A27DB-BD31-4B8C-83A1-F6EECF244321}">
                <p14:modId xmlns:p14="http://schemas.microsoft.com/office/powerpoint/2010/main" val="65189362"/>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4385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BGRectangle">
            <a:extLst>
              <a:ext uri="{FF2B5EF4-FFF2-40B4-BE49-F238E27FC236}">
                <a16:creationId xmlns:a16="http://schemas.microsoft.com/office/drawing/2014/main" id="{16BC098D-086C-4307-9083-7A7CF6D5C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988D751D-0DD2-441B-8F53-769CC95FB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Person holding a puzzle piece">
            <a:extLst>
              <a:ext uri="{FF2B5EF4-FFF2-40B4-BE49-F238E27FC236}">
                <a16:creationId xmlns:a16="http://schemas.microsoft.com/office/drawing/2014/main" id="{4DD35CE4-7160-D13C-2B09-E090A30EB54A}"/>
              </a:ext>
            </a:extLst>
          </p:cNvPr>
          <p:cNvPicPr>
            <a:picLocks noChangeAspect="1"/>
          </p:cNvPicPr>
          <p:nvPr/>
        </p:nvPicPr>
        <p:blipFill rotWithShape="1">
          <a:blip r:embed="rId2">
            <a:alphaModFix amt="50000"/>
          </a:blip>
          <a:srcRect t="16974"/>
          <a:stretch/>
        </p:blipFill>
        <p:spPr>
          <a:xfrm>
            <a:off x="20" y="10"/>
            <a:ext cx="12191980" cy="6857990"/>
          </a:xfrm>
          <a:prstGeom prst="rect">
            <a:avLst/>
          </a:prstGeom>
        </p:spPr>
      </p:pic>
      <p:sp>
        <p:nvSpPr>
          <p:cNvPr id="2" name="Title 1">
            <a:extLst>
              <a:ext uri="{FF2B5EF4-FFF2-40B4-BE49-F238E27FC236}">
                <a16:creationId xmlns:a16="http://schemas.microsoft.com/office/drawing/2014/main" id="{5A8C10D5-1FD8-445C-BE89-27F20D0480A2}"/>
              </a:ext>
            </a:extLst>
          </p:cNvPr>
          <p:cNvSpPr>
            <a:spLocks noGrp="1"/>
          </p:cNvSpPr>
          <p:nvPr>
            <p:ph type="title"/>
          </p:nvPr>
        </p:nvSpPr>
        <p:spPr>
          <a:xfrm>
            <a:off x="8046547" y="743091"/>
            <a:ext cx="3828771" cy="4930246"/>
          </a:xfrm>
        </p:spPr>
        <p:txBody>
          <a:bodyPr>
            <a:normAutofit/>
          </a:bodyPr>
          <a:lstStyle/>
          <a:p>
            <a:pPr algn="r"/>
            <a:r>
              <a:rPr lang="en-US" b="1" dirty="0">
                <a:solidFill>
                  <a:schemeClr val="bg1"/>
                </a:solidFill>
              </a:rPr>
              <a:t>Partners FOUNDATIONAL Principles</a:t>
            </a:r>
          </a:p>
        </p:txBody>
      </p:sp>
      <p:sp>
        <p:nvSpPr>
          <p:cNvPr id="40" name="!!Line">
            <a:extLst>
              <a:ext uri="{FF2B5EF4-FFF2-40B4-BE49-F238E27FC236}">
                <a16:creationId xmlns:a16="http://schemas.microsoft.com/office/drawing/2014/main" id="{4EC84052-44EC-43C9-822F-65E473CBD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2184" y="2209249"/>
            <a:ext cx="27432" cy="2505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1" name="Content Placeholder 2">
            <a:extLst>
              <a:ext uri="{FF2B5EF4-FFF2-40B4-BE49-F238E27FC236}">
                <a16:creationId xmlns:a16="http://schemas.microsoft.com/office/drawing/2014/main" id="{A16817F3-D50F-1E59-D4D7-25EE7ACFD7C1}"/>
              </a:ext>
            </a:extLst>
          </p:cNvPr>
          <p:cNvGraphicFramePr>
            <a:graphicFrameLocks noGrp="1"/>
          </p:cNvGraphicFramePr>
          <p:nvPr>
            <p:ph idx="1"/>
            <p:extLst>
              <p:ext uri="{D42A27DB-BD31-4B8C-83A1-F6EECF244321}">
                <p14:modId xmlns:p14="http://schemas.microsoft.com/office/powerpoint/2010/main" val="1590184538"/>
              </p:ext>
            </p:extLst>
          </p:nvPr>
        </p:nvGraphicFramePr>
        <p:xfrm>
          <a:off x="316681" y="317241"/>
          <a:ext cx="7081826" cy="5943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2421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lose-up of microphone head">
            <a:extLst>
              <a:ext uri="{FF2B5EF4-FFF2-40B4-BE49-F238E27FC236}">
                <a16:creationId xmlns:a16="http://schemas.microsoft.com/office/drawing/2014/main" id="{B2D0F6E9-342F-1E99-7817-15C9D19C210E}"/>
              </a:ext>
            </a:extLst>
          </p:cNvPr>
          <p:cNvPicPr>
            <a:picLocks noChangeAspect="1"/>
          </p:cNvPicPr>
          <p:nvPr/>
        </p:nvPicPr>
        <p:blipFill rotWithShape="1">
          <a:blip r:embed="rId2"/>
          <a:srcRect l="11462" r="9947" b="-1"/>
          <a:stretch/>
        </p:blipFill>
        <p:spPr>
          <a:xfrm>
            <a:off x="4198606" y="-478"/>
            <a:ext cx="8074479" cy="6857990"/>
          </a:xfrm>
          <a:prstGeom prst="rect">
            <a:avLst/>
          </a:prstGeom>
        </p:spPr>
      </p:pic>
      <p:sp>
        <p:nvSpPr>
          <p:cNvPr id="9" name="Freeform: Shape 8">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C93C063-3773-41CF-AC2B-DD8BF262DCC8}"/>
              </a:ext>
            </a:extLst>
          </p:cNvPr>
          <p:cNvSpPr>
            <a:spLocks noGrp="1"/>
          </p:cNvSpPr>
          <p:nvPr>
            <p:ph type="title"/>
          </p:nvPr>
        </p:nvSpPr>
        <p:spPr>
          <a:xfrm>
            <a:off x="804672" y="365125"/>
            <a:ext cx="5266155" cy="1325563"/>
          </a:xfrm>
        </p:spPr>
        <p:txBody>
          <a:bodyPr>
            <a:normAutofit/>
          </a:bodyPr>
          <a:lstStyle/>
          <a:p>
            <a:r>
              <a:rPr lang="en-US" b="1" dirty="0"/>
              <a:t>SPEAKERS</a:t>
            </a:r>
            <a:r>
              <a:rPr lang="en-US" dirty="0"/>
              <a:t>: </a:t>
            </a:r>
            <a:r>
              <a:rPr lang="en-US" i="1" dirty="0"/>
              <a:t>Experts in…</a:t>
            </a:r>
          </a:p>
        </p:txBody>
      </p:sp>
      <p:sp>
        <p:nvSpPr>
          <p:cNvPr id="3" name="Content Placeholder 2">
            <a:extLst>
              <a:ext uri="{FF2B5EF4-FFF2-40B4-BE49-F238E27FC236}">
                <a16:creationId xmlns:a16="http://schemas.microsoft.com/office/drawing/2014/main" id="{1A3E10C8-FA3A-4FC7-9B4E-48DB6DBE262E}"/>
              </a:ext>
            </a:extLst>
          </p:cNvPr>
          <p:cNvSpPr>
            <a:spLocks noGrp="1"/>
          </p:cNvSpPr>
          <p:nvPr>
            <p:ph idx="1"/>
          </p:nvPr>
        </p:nvSpPr>
        <p:spPr>
          <a:xfrm>
            <a:off x="804672" y="1690688"/>
            <a:ext cx="6510528" cy="4915385"/>
          </a:xfrm>
        </p:spPr>
        <p:txBody>
          <a:bodyPr>
            <a:noAutofit/>
          </a:bodyPr>
          <a:lstStyle/>
          <a:p>
            <a:r>
              <a:rPr lang="en-US" sz="4000" dirty="0"/>
              <a:t>Government and public policy </a:t>
            </a:r>
          </a:p>
          <a:p>
            <a:r>
              <a:rPr lang="en-US" sz="4000" dirty="0"/>
              <a:t>State-of-the-art best practices</a:t>
            </a:r>
          </a:p>
          <a:p>
            <a:r>
              <a:rPr lang="en-US" sz="4000" dirty="0"/>
              <a:t>Core values</a:t>
            </a:r>
          </a:p>
          <a:p>
            <a:r>
              <a:rPr lang="en-US" sz="4000" dirty="0"/>
              <a:t>Adult learning methods</a:t>
            </a:r>
          </a:p>
          <a:p>
            <a:r>
              <a:rPr lang="en-US" sz="4000" dirty="0"/>
              <a:t>Motivational presentation</a:t>
            </a:r>
          </a:p>
          <a:p>
            <a:endParaRPr lang="en-US" sz="4000" dirty="0"/>
          </a:p>
        </p:txBody>
      </p:sp>
    </p:spTree>
    <p:extLst>
      <p:ext uri="{BB962C8B-B14F-4D97-AF65-F5344CB8AC3E}">
        <p14:creationId xmlns:p14="http://schemas.microsoft.com/office/powerpoint/2010/main" val="328918685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5D09D2-09AD-45ED-BF86-8DB0E9939BDB}"/>
              </a:ext>
            </a:extLst>
          </p:cNvPr>
          <p:cNvSpPr>
            <a:spLocks noGrp="1"/>
          </p:cNvSpPr>
          <p:nvPr>
            <p:ph type="title"/>
          </p:nvPr>
        </p:nvSpPr>
        <p:spPr>
          <a:xfrm>
            <a:off x="838200" y="557189"/>
            <a:ext cx="3374136" cy="5567891"/>
          </a:xfrm>
        </p:spPr>
        <p:txBody>
          <a:bodyPr>
            <a:normAutofit/>
          </a:bodyPr>
          <a:lstStyle/>
          <a:p>
            <a:r>
              <a:rPr lang="en-US"/>
              <a:t>CURRICULUM </a:t>
            </a:r>
          </a:p>
        </p:txBody>
      </p:sp>
      <p:graphicFrame>
        <p:nvGraphicFramePr>
          <p:cNvPr id="5" name="Content Placeholder 2">
            <a:extLst>
              <a:ext uri="{FF2B5EF4-FFF2-40B4-BE49-F238E27FC236}">
                <a16:creationId xmlns:a16="http://schemas.microsoft.com/office/drawing/2014/main" id="{090EA6E3-86DE-3CAD-BBC5-095C88D1431E}"/>
              </a:ext>
            </a:extLst>
          </p:cNvPr>
          <p:cNvGraphicFramePr>
            <a:graphicFrameLocks noGrp="1"/>
          </p:cNvGraphicFramePr>
          <p:nvPr>
            <p:ph idx="1"/>
            <p:extLst>
              <p:ext uri="{D42A27DB-BD31-4B8C-83A1-F6EECF244321}">
                <p14:modId xmlns:p14="http://schemas.microsoft.com/office/powerpoint/2010/main" val="202694892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3891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072E5D34-36B7-40B0-9299-2ECA73AF4DD0}"/>
              </a:ext>
            </a:extLst>
          </p:cNvPr>
          <p:cNvSpPr>
            <a:spLocks noGrp="1"/>
          </p:cNvSpPr>
          <p:nvPr>
            <p:ph type="title"/>
          </p:nvPr>
        </p:nvSpPr>
        <p:spPr>
          <a:xfrm>
            <a:off x="1143000" y="990599"/>
            <a:ext cx="9906000" cy="685800"/>
          </a:xfrm>
        </p:spPr>
        <p:txBody>
          <a:bodyPr anchor="t">
            <a:normAutofit/>
          </a:bodyPr>
          <a:lstStyle/>
          <a:p>
            <a:r>
              <a:rPr lang="en-US" sz="4000" dirty="0"/>
              <a:t>The Eight Sessions</a:t>
            </a:r>
          </a:p>
        </p:txBody>
      </p:sp>
      <p:graphicFrame>
        <p:nvGraphicFramePr>
          <p:cNvPr id="14" name="Content Placeholder 2">
            <a:extLst>
              <a:ext uri="{FF2B5EF4-FFF2-40B4-BE49-F238E27FC236}">
                <a16:creationId xmlns:a16="http://schemas.microsoft.com/office/drawing/2014/main" id="{0CEF2D09-769B-05A4-558D-363E936F955E}"/>
              </a:ext>
            </a:extLst>
          </p:cNvPr>
          <p:cNvGraphicFramePr>
            <a:graphicFrameLocks noGrp="1"/>
          </p:cNvGraphicFramePr>
          <p:nvPr>
            <p:ph idx="1"/>
            <p:extLst>
              <p:ext uri="{D42A27DB-BD31-4B8C-83A1-F6EECF244321}">
                <p14:modId xmlns:p14="http://schemas.microsoft.com/office/powerpoint/2010/main" val="1499470455"/>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9229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TotalTime>
  <Words>2259</Words>
  <Application>Microsoft Office PowerPoint</Application>
  <PresentationFormat>Widescreen</PresentationFormat>
  <Paragraphs>189</Paragraphs>
  <Slides>23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Information Session on Partners in Policymaking </vt:lpstr>
      <vt:lpstr>Overview</vt:lpstr>
      <vt:lpstr>Project Coordination</vt:lpstr>
      <vt:lpstr>The Organizing Committee</vt:lpstr>
      <vt:lpstr>Responsibilities of the Organizing Committee</vt:lpstr>
      <vt:lpstr>Partners FOUNDATIONAL Principles</vt:lpstr>
      <vt:lpstr>SPEAKERS: Experts in…</vt:lpstr>
      <vt:lpstr>CURRICULUM </vt:lpstr>
      <vt:lpstr>The Eight Sessions</vt:lpstr>
      <vt:lpstr>Competencies: Describe, Demonstrate, Understand…</vt:lpstr>
      <vt:lpstr>PARTICIPANTS </vt:lpstr>
      <vt:lpstr>Participant Criteria</vt:lpstr>
      <vt:lpstr>Recruitment and Selection </vt:lpstr>
      <vt:lpstr>What’s Expected of the Participants</vt:lpstr>
      <vt:lpstr>Graduates become…</vt:lpstr>
      <vt:lpstr>Testimonials</vt:lpstr>
      <vt:lpstr>Fernando &amp; Elizabeth class of 2008</vt:lpstr>
      <vt:lpstr>  Raymond Hampson Parent/ Dad-vocate PiP Class of 2007</vt:lpstr>
      <vt:lpstr>  Debbie Sarmento, Parent - Family Resource Centers California  </vt:lpstr>
      <vt:lpstr>  Yvette Batiste, East Los Angeles  Family Resource Center </vt:lpstr>
      <vt:lpstr>PowerPoint Presentation</vt:lpstr>
      <vt:lpstr>     California Testimony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 in Policymaking </dc:title>
  <dc:creator>Tony Anderson</dc:creator>
  <cp:lastModifiedBy>Tony Anderson</cp:lastModifiedBy>
  <cp:revision>2</cp:revision>
  <dcterms:created xsi:type="dcterms:W3CDTF">2022-03-30T18:09:56Z</dcterms:created>
  <dcterms:modified xsi:type="dcterms:W3CDTF">2022-04-22T15:48:37Z</dcterms:modified>
</cp:coreProperties>
</file>