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9" r:id="rId3"/>
    <p:sldId id="290" r:id="rId4"/>
    <p:sldId id="291" r:id="rId5"/>
    <p:sldId id="296" r:id="rId6"/>
    <p:sldId id="294" r:id="rId7"/>
    <p:sldId id="263" r:id="rId8"/>
    <p:sldId id="319" r:id="rId9"/>
    <p:sldId id="268" r:id="rId10"/>
    <p:sldId id="267" r:id="rId11"/>
    <p:sldId id="320" r:id="rId12"/>
    <p:sldId id="311" r:id="rId13"/>
    <p:sldId id="318" r:id="rId14"/>
    <p:sldId id="280" r:id="rId15"/>
    <p:sldId id="281" r:id="rId16"/>
    <p:sldId id="299" r:id="rId17"/>
    <p:sldId id="317" r:id="rId18"/>
    <p:sldId id="316" r:id="rId19"/>
    <p:sldId id="312" r:id="rId20"/>
    <p:sldId id="313" r:id="rId21"/>
    <p:sldId id="30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9D1413-6F94-441D-A882-912DB49B361E}" v="692" dt="2022-03-27T04:49:40.6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94660"/>
  </p:normalViewPr>
  <p:slideViewPr>
    <p:cSldViewPr snapToGrid="0">
      <p:cViewPr varScale="1">
        <p:scale>
          <a:sx n="73" d="100"/>
          <a:sy n="73" d="100"/>
        </p:scale>
        <p:origin x="78"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a Lopez" userId="ab3cf3b4-6125-4a58-8548-3f857e7c6360" providerId="ADAL" clId="{FB9D1413-6F94-441D-A882-912DB49B361E}"/>
    <pc:docChg chg="undo custSel addSld delSld modSld sldOrd">
      <pc:chgData name="Gabriela Lopez" userId="ab3cf3b4-6125-4a58-8548-3f857e7c6360" providerId="ADAL" clId="{FB9D1413-6F94-441D-A882-912DB49B361E}" dt="2022-03-27T05:27:17.582" v="2092" actId="478"/>
      <pc:docMkLst>
        <pc:docMk/>
      </pc:docMkLst>
      <pc:sldChg chg="modSp mod">
        <pc:chgData name="Gabriela Lopez" userId="ab3cf3b4-6125-4a58-8548-3f857e7c6360" providerId="ADAL" clId="{FB9D1413-6F94-441D-A882-912DB49B361E}" dt="2022-03-25T17:32:11.111" v="19" actId="255"/>
        <pc:sldMkLst>
          <pc:docMk/>
          <pc:sldMk cId="3561219508" sldId="256"/>
        </pc:sldMkLst>
        <pc:spChg chg="mod">
          <ac:chgData name="Gabriela Lopez" userId="ab3cf3b4-6125-4a58-8548-3f857e7c6360" providerId="ADAL" clId="{FB9D1413-6F94-441D-A882-912DB49B361E}" dt="2022-03-25T17:32:11.111" v="19" actId="255"/>
          <ac:spMkLst>
            <pc:docMk/>
            <pc:sldMk cId="3561219508" sldId="256"/>
            <ac:spMk id="2" creationId="{4E62393D-55FA-4F23-9E5B-7EFD1AC61C3F}"/>
          </ac:spMkLst>
        </pc:spChg>
        <pc:spChg chg="mod">
          <ac:chgData name="Gabriela Lopez" userId="ab3cf3b4-6125-4a58-8548-3f857e7c6360" providerId="ADAL" clId="{FB9D1413-6F94-441D-A882-912DB49B361E}" dt="2022-03-25T17:30:40.070" v="3" actId="207"/>
          <ac:spMkLst>
            <pc:docMk/>
            <pc:sldMk cId="3561219508" sldId="256"/>
            <ac:spMk id="3" creationId="{693EE444-F83B-425C-AE1F-9363AB58F386}"/>
          </ac:spMkLst>
        </pc:spChg>
      </pc:sldChg>
      <pc:sldChg chg="addSp modSp del mod setBg delDesignElem">
        <pc:chgData name="Gabriela Lopez" userId="ab3cf3b4-6125-4a58-8548-3f857e7c6360" providerId="ADAL" clId="{FB9D1413-6F94-441D-A882-912DB49B361E}" dt="2022-03-27T03:45:20.565" v="1470" actId="207"/>
        <pc:sldMkLst>
          <pc:docMk/>
          <pc:sldMk cId="2549864397" sldId="263"/>
        </pc:sldMkLst>
        <pc:spChg chg="mod">
          <ac:chgData name="Gabriela Lopez" userId="ab3cf3b4-6125-4a58-8548-3f857e7c6360" providerId="ADAL" clId="{FB9D1413-6F94-441D-A882-912DB49B361E}" dt="2022-03-27T03:45:20.565" v="1470" actId="207"/>
          <ac:spMkLst>
            <pc:docMk/>
            <pc:sldMk cId="2549864397" sldId="263"/>
            <ac:spMk id="2" creationId="{FFDABD0A-D25D-4408-8427-F0485DD6EAF2}"/>
          </ac:spMkLst>
        </pc:spChg>
        <pc:spChg chg="add">
          <ac:chgData name="Gabriela Lopez" userId="ab3cf3b4-6125-4a58-8548-3f857e7c6360" providerId="ADAL" clId="{FB9D1413-6F94-441D-A882-912DB49B361E}" dt="2022-03-25T18:03:05.617" v="552" actId="26606"/>
          <ac:spMkLst>
            <pc:docMk/>
            <pc:sldMk cId="2549864397" sldId="263"/>
            <ac:spMk id="11" creationId="{89A320C9-9735-4D13-8279-C1C674841392}"/>
          </ac:spMkLst>
        </pc:spChg>
        <pc:spChg chg="add">
          <ac:chgData name="Gabriela Lopez" userId="ab3cf3b4-6125-4a58-8548-3f857e7c6360" providerId="ADAL" clId="{FB9D1413-6F94-441D-A882-912DB49B361E}" dt="2022-03-25T18:03:05.617" v="552" actId="26606"/>
          <ac:spMkLst>
            <pc:docMk/>
            <pc:sldMk cId="2549864397" sldId="263"/>
            <ac:spMk id="13" creationId="{92544CF4-9B52-4A7B-A4B3-88C72729B77D}"/>
          </ac:spMkLst>
        </pc:spChg>
        <pc:spChg chg="add">
          <ac:chgData name="Gabriela Lopez" userId="ab3cf3b4-6125-4a58-8548-3f857e7c6360" providerId="ADAL" clId="{FB9D1413-6F94-441D-A882-912DB49B361E}" dt="2022-03-25T18:03:05.617" v="552" actId="26606"/>
          <ac:spMkLst>
            <pc:docMk/>
            <pc:sldMk cId="2549864397" sldId="263"/>
            <ac:spMk id="15" creationId="{E75862C5-5C00-4421-BC7B-9B7B86DBC80D}"/>
          </ac:spMkLst>
        </pc:spChg>
        <pc:spChg chg="add">
          <ac:chgData name="Gabriela Lopez" userId="ab3cf3b4-6125-4a58-8548-3f857e7c6360" providerId="ADAL" clId="{FB9D1413-6F94-441D-A882-912DB49B361E}" dt="2022-03-25T18:03:05.617" v="552" actId="26606"/>
          <ac:spMkLst>
            <pc:docMk/>
            <pc:sldMk cId="2549864397" sldId="263"/>
            <ac:spMk id="17" creationId="{089440EF-9BE9-4AE9-8C28-00B02296CDB6}"/>
          </ac:spMkLst>
        </pc:spChg>
        <pc:graphicFrameChg chg="add mod">
          <ac:chgData name="Gabriela Lopez" userId="ab3cf3b4-6125-4a58-8548-3f857e7c6360" providerId="ADAL" clId="{FB9D1413-6F94-441D-A882-912DB49B361E}" dt="2022-03-25T18:41:09.521" v="722"/>
          <ac:graphicFrameMkLst>
            <pc:docMk/>
            <pc:sldMk cId="2549864397" sldId="263"/>
            <ac:graphicFrameMk id="6" creationId="{6DECA758-8654-4A12-AE03-8496A33FEDB6}"/>
          </ac:graphicFrameMkLst>
        </pc:graphicFrameChg>
      </pc:sldChg>
      <pc:sldChg chg="modSp del mod delDesignElem">
        <pc:chgData name="Gabriela Lopez" userId="ab3cf3b4-6125-4a58-8548-3f857e7c6360" providerId="ADAL" clId="{FB9D1413-6F94-441D-A882-912DB49B361E}" dt="2022-03-25T18:14:39.218" v="628" actId="2696"/>
        <pc:sldMkLst>
          <pc:docMk/>
          <pc:sldMk cId="2084699393" sldId="264"/>
        </pc:sldMkLst>
        <pc:spChg chg="mod">
          <ac:chgData name="Gabriela Lopez" userId="ab3cf3b4-6125-4a58-8548-3f857e7c6360" providerId="ADAL" clId="{FB9D1413-6F94-441D-A882-912DB49B361E}" dt="2022-03-25T18:08:22.287" v="617" actId="33524"/>
          <ac:spMkLst>
            <pc:docMk/>
            <pc:sldMk cId="2084699393" sldId="264"/>
            <ac:spMk id="2" creationId="{200FF6C7-4531-4B61-B930-AC4F927AEAB4}"/>
          </ac:spMkLst>
        </pc:spChg>
        <pc:graphicFrameChg chg="mod">
          <ac:chgData name="Gabriela Lopez" userId="ab3cf3b4-6125-4a58-8548-3f857e7c6360" providerId="ADAL" clId="{FB9D1413-6F94-441D-A882-912DB49B361E}" dt="2022-03-25T18:14:19.865" v="627"/>
          <ac:graphicFrameMkLst>
            <pc:docMk/>
            <pc:sldMk cId="2084699393" sldId="264"/>
            <ac:graphicFrameMk id="6" creationId="{4C9C9C90-DBA3-4C63-8E6E-C2523A3E5817}"/>
          </ac:graphicFrameMkLst>
        </pc:graphicFrameChg>
      </pc:sldChg>
      <pc:sldChg chg="modSp mod">
        <pc:chgData name="Gabriela Lopez" userId="ab3cf3b4-6125-4a58-8548-3f857e7c6360" providerId="ADAL" clId="{FB9D1413-6F94-441D-A882-912DB49B361E}" dt="2022-03-27T03:45:37.601" v="1473" actId="207"/>
        <pc:sldMkLst>
          <pc:docMk/>
          <pc:sldMk cId="1789383144" sldId="267"/>
        </pc:sldMkLst>
        <pc:graphicFrameChg chg="mod">
          <ac:chgData name="Gabriela Lopez" userId="ab3cf3b4-6125-4a58-8548-3f857e7c6360" providerId="ADAL" clId="{FB9D1413-6F94-441D-A882-912DB49B361E}" dt="2022-03-27T03:45:37.601" v="1473" actId="207"/>
          <ac:graphicFrameMkLst>
            <pc:docMk/>
            <pc:sldMk cId="1789383144" sldId="267"/>
            <ac:graphicFrameMk id="8" creationId="{000E8A65-1E0E-4A47-8373-CB037DCD4613}"/>
          </ac:graphicFrameMkLst>
        </pc:graphicFrameChg>
      </pc:sldChg>
      <pc:sldChg chg="modSp del mod delDesignElem">
        <pc:chgData name="Gabriela Lopez" userId="ab3cf3b4-6125-4a58-8548-3f857e7c6360" providerId="ADAL" clId="{FB9D1413-6F94-441D-A882-912DB49B361E}" dt="2022-03-27T03:45:04.666" v="1468" actId="207"/>
        <pc:sldMkLst>
          <pc:docMk/>
          <pc:sldMk cId="2050280956" sldId="268"/>
        </pc:sldMkLst>
        <pc:spChg chg="mod">
          <ac:chgData name="Gabriela Lopez" userId="ab3cf3b4-6125-4a58-8548-3f857e7c6360" providerId="ADAL" clId="{FB9D1413-6F94-441D-A882-912DB49B361E}" dt="2022-03-27T03:45:04.666" v="1468" actId="207"/>
          <ac:spMkLst>
            <pc:docMk/>
            <pc:sldMk cId="2050280956" sldId="268"/>
            <ac:spMk id="2" creationId="{4D4A8E61-1B90-43B8-8A2C-3014D0A635C6}"/>
          </ac:spMkLst>
        </pc:spChg>
        <pc:graphicFrameChg chg="mod">
          <ac:chgData name="Gabriela Lopez" userId="ab3cf3b4-6125-4a58-8548-3f857e7c6360" providerId="ADAL" clId="{FB9D1413-6F94-441D-A882-912DB49B361E}" dt="2022-03-27T03:10:48.781" v="1396"/>
          <ac:graphicFrameMkLst>
            <pc:docMk/>
            <pc:sldMk cId="2050280956" sldId="268"/>
            <ac:graphicFrameMk id="6" creationId="{3DDF835D-0998-49EC-A7D4-BA3DE70B2098}"/>
          </ac:graphicFrameMkLst>
        </pc:graphicFrameChg>
      </pc:sldChg>
      <pc:sldChg chg="modSp mod modAnim">
        <pc:chgData name="Gabriela Lopez" userId="ab3cf3b4-6125-4a58-8548-3f857e7c6360" providerId="ADAL" clId="{FB9D1413-6F94-441D-A882-912DB49B361E}" dt="2022-03-27T03:57:38.247" v="1630" actId="5793"/>
        <pc:sldMkLst>
          <pc:docMk/>
          <pc:sldMk cId="1159125450" sldId="280"/>
        </pc:sldMkLst>
        <pc:spChg chg="mod">
          <ac:chgData name="Gabriela Lopez" userId="ab3cf3b4-6125-4a58-8548-3f857e7c6360" providerId="ADAL" clId="{FB9D1413-6F94-441D-A882-912DB49B361E}" dt="2022-03-27T03:14:13.602" v="1400"/>
          <ac:spMkLst>
            <pc:docMk/>
            <pc:sldMk cId="1159125450" sldId="280"/>
            <ac:spMk id="2" creationId="{00000000-0000-0000-0000-000000000000}"/>
          </ac:spMkLst>
        </pc:spChg>
        <pc:spChg chg="mod">
          <ac:chgData name="Gabriela Lopez" userId="ab3cf3b4-6125-4a58-8548-3f857e7c6360" providerId="ADAL" clId="{FB9D1413-6F94-441D-A882-912DB49B361E}" dt="2022-03-27T03:57:38.247" v="1630" actId="5793"/>
          <ac:spMkLst>
            <pc:docMk/>
            <pc:sldMk cId="1159125450" sldId="280"/>
            <ac:spMk id="3" creationId="{00000000-0000-0000-0000-000000000000}"/>
          </ac:spMkLst>
        </pc:spChg>
      </pc:sldChg>
      <pc:sldChg chg="modSp mod">
        <pc:chgData name="Gabriela Lopez" userId="ab3cf3b4-6125-4a58-8548-3f857e7c6360" providerId="ADAL" clId="{FB9D1413-6F94-441D-A882-912DB49B361E}" dt="2022-03-27T04:11:59.824" v="1641" actId="12"/>
        <pc:sldMkLst>
          <pc:docMk/>
          <pc:sldMk cId="979956339" sldId="281"/>
        </pc:sldMkLst>
        <pc:spChg chg="mod">
          <ac:chgData name="Gabriela Lopez" userId="ab3cf3b4-6125-4a58-8548-3f857e7c6360" providerId="ADAL" clId="{FB9D1413-6F94-441D-A882-912DB49B361E}" dt="2022-03-27T04:00:42.880" v="1632"/>
          <ac:spMkLst>
            <pc:docMk/>
            <pc:sldMk cId="979956339" sldId="281"/>
            <ac:spMk id="2" creationId="{111815B2-3C69-4561-B3B0-2649392D6111}"/>
          </ac:spMkLst>
        </pc:spChg>
        <pc:spChg chg="mod">
          <ac:chgData name="Gabriela Lopez" userId="ab3cf3b4-6125-4a58-8548-3f857e7c6360" providerId="ADAL" clId="{FB9D1413-6F94-441D-A882-912DB49B361E}" dt="2022-03-27T04:11:59.824" v="1641" actId="12"/>
          <ac:spMkLst>
            <pc:docMk/>
            <pc:sldMk cId="979956339" sldId="281"/>
            <ac:spMk id="3" creationId="{4C62143F-C52E-43E8-9339-740F153B868D}"/>
          </ac:spMkLst>
        </pc:spChg>
      </pc:sldChg>
      <pc:sldChg chg="modSp mod">
        <pc:chgData name="Gabriela Lopez" userId="ab3cf3b4-6125-4a58-8548-3f857e7c6360" providerId="ADAL" clId="{FB9D1413-6F94-441D-A882-912DB49B361E}" dt="2022-03-25T17:36:54.463" v="61" actId="478"/>
        <pc:sldMkLst>
          <pc:docMk/>
          <pc:sldMk cId="4163381128" sldId="289"/>
        </pc:sldMkLst>
        <pc:spChg chg="mod">
          <ac:chgData name="Gabriela Lopez" userId="ab3cf3b4-6125-4a58-8548-3f857e7c6360" providerId="ADAL" clId="{FB9D1413-6F94-441D-A882-912DB49B361E}" dt="2022-03-25T17:32:36.473" v="21"/>
          <ac:spMkLst>
            <pc:docMk/>
            <pc:sldMk cId="4163381128" sldId="289"/>
            <ac:spMk id="2" creationId="{5E2024F8-D76D-4956-9E36-87F0F859EFB2}"/>
          </ac:spMkLst>
        </pc:spChg>
        <pc:graphicFrameChg chg="mod">
          <ac:chgData name="Gabriela Lopez" userId="ab3cf3b4-6125-4a58-8548-3f857e7c6360" providerId="ADAL" clId="{FB9D1413-6F94-441D-A882-912DB49B361E}" dt="2022-03-25T17:36:54.463" v="61" actId="478"/>
          <ac:graphicFrameMkLst>
            <pc:docMk/>
            <pc:sldMk cId="4163381128" sldId="289"/>
            <ac:graphicFrameMk id="5" creationId="{E5F3534D-9987-484C-B38F-11F3A0C275E4}"/>
          </ac:graphicFrameMkLst>
        </pc:graphicFrameChg>
      </pc:sldChg>
      <pc:sldChg chg="delSp del mod">
        <pc:chgData name="Gabriela Lopez" userId="ab3cf3b4-6125-4a58-8548-3f857e7c6360" providerId="ADAL" clId="{FB9D1413-6F94-441D-A882-912DB49B361E}" dt="2022-03-27T05:27:17.582" v="2092" actId="478"/>
        <pc:sldMkLst>
          <pc:docMk/>
          <pc:sldMk cId="1415293887" sldId="290"/>
        </pc:sldMkLst>
        <pc:picChg chg="del">
          <ac:chgData name="Gabriela Lopez" userId="ab3cf3b4-6125-4a58-8548-3f857e7c6360" providerId="ADAL" clId="{FB9D1413-6F94-441D-A882-912DB49B361E}" dt="2022-03-27T05:27:17.582" v="2092" actId="478"/>
          <ac:picMkLst>
            <pc:docMk/>
            <pc:sldMk cId="1415293887" sldId="290"/>
            <ac:picMk id="9" creationId="{8A45EFFC-731D-4B4F-8766-A79B6B53F574}"/>
          </ac:picMkLst>
        </pc:picChg>
      </pc:sldChg>
      <pc:sldChg chg="modSp del mod">
        <pc:chgData name="Gabriela Lopez" userId="ab3cf3b4-6125-4a58-8548-3f857e7c6360" providerId="ADAL" clId="{FB9D1413-6F94-441D-A882-912DB49B361E}" dt="2022-03-25T17:47:17.796" v="224" actId="20577"/>
        <pc:sldMkLst>
          <pc:docMk/>
          <pc:sldMk cId="3148783741" sldId="291"/>
        </pc:sldMkLst>
        <pc:spChg chg="mod">
          <ac:chgData name="Gabriela Lopez" userId="ab3cf3b4-6125-4a58-8548-3f857e7c6360" providerId="ADAL" clId="{FB9D1413-6F94-441D-A882-912DB49B361E}" dt="2022-03-25T17:40:09.183" v="68" actId="6549"/>
          <ac:spMkLst>
            <pc:docMk/>
            <pc:sldMk cId="3148783741" sldId="291"/>
            <ac:spMk id="2" creationId="{00000000-0000-0000-0000-000000000000}"/>
          </ac:spMkLst>
        </pc:spChg>
        <pc:spChg chg="mod">
          <ac:chgData name="Gabriela Lopez" userId="ab3cf3b4-6125-4a58-8548-3f857e7c6360" providerId="ADAL" clId="{FB9D1413-6F94-441D-A882-912DB49B361E}" dt="2022-03-25T17:47:17.796" v="224" actId="20577"/>
          <ac:spMkLst>
            <pc:docMk/>
            <pc:sldMk cId="3148783741" sldId="291"/>
            <ac:spMk id="5" creationId="{FE2178FF-0F40-4974-9CF1-0BA6FDB1900E}"/>
          </ac:spMkLst>
        </pc:spChg>
      </pc:sldChg>
      <pc:sldChg chg="delSp modSp mod">
        <pc:chgData name="Gabriela Lopez" userId="ab3cf3b4-6125-4a58-8548-3f857e7c6360" providerId="ADAL" clId="{FB9D1413-6F94-441D-A882-912DB49B361E}" dt="2022-03-27T02:54:26.665" v="1325" actId="20577"/>
        <pc:sldMkLst>
          <pc:docMk/>
          <pc:sldMk cId="940097022" sldId="294"/>
        </pc:sldMkLst>
        <pc:spChg chg="mod">
          <ac:chgData name="Gabriela Lopez" userId="ab3cf3b4-6125-4a58-8548-3f857e7c6360" providerId="ADAL" clId="{FB9D1413-6F94-441D-A882-912DB49B361E}" dt="2022-03-27T02:54:26.665" v="1325" actId="20577"/>
          <ac:spMkLst>
            <pc:docMk/>
            <pc:sldMk cId="940097022" sldId="294"/>
            <ac:spMk id="4" creationId="{00000000-0000-0000-0000-000000000000}"/>
          </ac:spMkLst>
        </pc:spChg>
        <pc:spChg chg="del mod">
          <ac:chgData name="Gabriela Lopez" userId="ab3cf3b4-6125-4a58-8548-3f857e7c6360" providerId="ADAL" clId="{FB9D1413-6F94-441D-A882-912DB49B361E}" dt="2022-03-25T18:01:57.166" v="546"/>
          <ac:spMkLst>
            <pc:docMk/>
            <pc:sldMk cId="940097022" sldId="294"/>
            <ac:spMk id="5" creationId="{00000000-0000-0000-0000-000000000000}"/>
          </ac:spMkLst>
        </pc:spChg>
      </pc:sldChg>
      <pc:sldChg chg="modSp mod ord">
        <pc:chgData name="Gabriela Lopez" userId="ab3cf3b4-6125-4a58-8548-3f857e7c6360" providerId="ADAL" clId="{FB9D1413-6F94-441D-A882-912DB49B361E}" dt="2022-03-25T18:02:18.267" v="549" actId="255"/>
        <pc:sldMkLst>
          <pc:docMk/>
          <pc:sldMk cId="2752496444" sldId="296"/>
        </pc:sldMkLst>
        <pc:spChg chg="mod">
          <ac:chgData name="Gabriela Lopez" userId="ab3cf3b4-6125-4a58-8548-3f857e7c6360" providerId="ADAL" clId="{FB9D1413-6F94-441D-A882-912DB49B361E}" dt="2022-03-25T17:59:49.815" v="528"/>
          <ac:spMkLst>
            <pc:docMk/>
            <pc:sldMk cId="2752496444" sldId="296"/>
            <ac:spMk id="2" creationId="{00000000-0000-0000-0000-000000000000}"/>
          </ac:spMkLst>
        </pc:spChg>
        <pc:spChg chg="mod">
          <ac:chgData name="Gabriela Lopez" userId="ab3cf3b4-6125-4a58-8548-3f857e7c6360" providerId="ADAL" clId="{FB9D1413-6F94-441D-A882-912DB49B361E}" dt="2022-03-25T18:02:18.267" v="549" actId="255"/>
          <ac:spMkLst>
            <pc:docMk/>
            <pc:sldMk cId="2752496444" sldId="296"/>
            <ac:spMk id="4" creationId="{00000000-0000-0000-0000-000000000000}"/>
          </ac:spMkLst>
        </pc:spChg>
      </pc:sldChg>
      <pc:sldChg chg="modSp mod">
        <pc:chgData name="Gabriela Lopez" userId="ab3cf3b4-6125-4a58-8548-3f857e7c6360" providerId="ADAL" clId="{FB9D1413-6F94-441D-A882-912DB49B361E}" dt="2022-03-27T04:34:13.309" v="1646" actId="313"/>
        <pc:sldMkLst>
          <pc:docMk/>
          <pc:sldMk cId="3521020520" sldId="299"/>
        </pc:sldMkLst>
        <pc:spChg chg="mod">
          <ac:chgData name="Gabriela Lopez" userId="ab3cf3b4-6125-4a58-8548-3f857e7c6360" providerId="ADAL" clId="{FB9D1413-6F94-441D-A882-912DB49B361E}" dt="2022-03-27T04:34:13.309" v="1646" actId="313"/>
          <ac:spMkLst>
            <pc:docMk/>
            <pc:sldMk cId="3521020520" sldId="299"/>
            <ac:spMk id="2" creationId="{00000000-0000-0000-0000-000000000000}"/>
          </ac:spMkLst>
        </pc:spChg>
      </pc:sldChg>
      <pc:sldChg chg="modSp del mod">
        <pc:chgData name="Gabriela Lopez" userId="ab3cf3b4-6125-4a58-8548-3f857e7c6360" providerId="ADAL" clId="{FB9D1413-6F94-441D-A882-912DB49B361E}" dt="2022-03-25T22:10:03.466" v="1111" actId="2696"/>
        <pc:sldMkLst>
          <pc:docMk/>
          <pc:sldMk cId="2532523091" sldId="310"/>
        </pc:sldMkLst>
        <pc:spChg chg="mod">
          <ac:chgData name="Gabriela Lopez" userId="ab3cf3b4-6125-4a58-8548-3f857e7c6360" providerId="ADAL" clId="{FB9D1413-6F94-441D-A882-912DB49B361E}" dt="2022-03-25T22:07:16.618" v="1110" actId="20577"/>
          <ac:spMkLst>
            <pc:docMk/>
            <pc:sldMk cId="2532523091" sldId="310"/>
            <ac:spMk id="2" creationId="{F02B80CC-E359-43CC-89DF-4858B2AE5EE7}"/>
          </ac:spMkLst>
        </pc:spChg>
      </pc:sldChg>
      <pc:sldChg chg="modSp mod ord">
        <pc:chgData name="Gabriela Lopez" userId="ab3cf3b4-6125-4a58-8548-3f857e7c6360" providerId="ADAL" clId="{FB9D1413-6F94-441D-A882-912DB49B361E}" dt="2022-03-27T03:19:32.223" v="1405" actId="27918"/>
        <pc:sldMkLst>
          <pc:docMk/>
          <pc:sldMk cId="3451304989" sldId="311"/>
        </pc:sldMkLst>
        <pc:spChg chg="mod">
          <ac:chgData name="Gabriela Lopez" userId="ab3cf3b4-6125-4a58-8548-3f857e7c6360" providerId="ADAL" clId="{FB9D1413-6F94-441D-A882-912DB49B361E}" dt="2022-03-25T22:16:23.911" v="1126" actId="20577"/>
          <ac:spMkLst>
            <pc:docMk/>
            <pc:sldMk cId="3451304989" sldId="311"/>
            <ac:spMk id="2" creationId="{30F8D49C-4E11-42E6-AC51-CFF24421CB24}"/>
          </ac:spMkLst>
        </pc:spChg>
      </pc:sldChg>
      <pc:sldChg chg="modSp mod">
        <pc:chgData name="Gabriela Lopez" userId="ab3cf3b4-6125-4a58-8548-3f857e7c6360" providerId="ADAL" clId="{FB9D1413-6F94-441D-A882-912DB49B361E}" dt="2022-03-27T05:07:29.816" v="1959" actId="14100"/>
        <pc:sldMkLst>
          <pc:docMk/>
          <pc:sldMk cId="2822867910" sldId="312"/>
        </pc:sldMkLst>
        <pc:spChg chg="mod">
          <ac:chgData name="Gabriela Lopez" userId="ab3cf3b4-6125-4a58-8548-3f857e7c6360" providerId="ADAL" clId="{FB9D1413-6F94-441D-A882-912DB49B361E}" dt="2022-03-27T04:54:12.327" v="1924" actId="6549"/>
          <ac:spMkLst>
            <pc:docMk/>
            <pc:sldMk cId="2822867910" sldId="312"/>
            <ac:spMk id="2" creationId="{EB57AC24-81BB-427C-B881-55B3A0A32DA9}"/>
          </ac:spMkLst>
        </pc:spChg>
        <pc:spChg chg="mod">
          <ac:chgData name="Gabriela Lopez" userId="ab3cf3b4-6125-4a58-8548-3f857e7c6360" providerId="ADAL" clId="{FB9D1413-6F94-441D-A882-912DB49B361E}" dt="2022-03-27T05:07:29.816" v="1959" actId="14100"/>
          <ac:spMkLst>
            <pc:docMk/>
            <pc:sldMk cId="2822867910" sldId="312"/>
            <ac:spMk id="3" creationId="{DC55F048-DC03-4AAB-9D70-A9C54D6AF3E4}"/>
          </ac:spMkLst>
        </pc:spChg>
      </pc:sldChg>
      <pc:sldChg chg="modSp mod">
        <pc:chgData name="Gabriela Lopez" userId="ab3cf3b4-6125-4a58-8548-3f857e7c6360" providerId="ADAL" clId="{FB9D1413-6F94-441D-A882-912DB49B361E}" dt="2022-03-27T05:23:38.146" v="2091" actId="207"/>
        <pc:sldMkLst>
          <pc:docMk/>
          <pc:sldMk cId="1799266061" sldId="313"/>
        </pc:sldMkLst>
        <pc:spChg chg="mod">
          <ac:chgData name="Gabriela Lopez" userId="ab3cf3b4-6125-4a58-8548-3f857e7c6360" providerId="ADAL" clId="{FB9D1413-6F94-441D-A882-912DB49B361E}" dt="2022-03-27T05:21:33.224" v="2072" actId="14100"/>
          <ac:spMkLst>
            <pc:docMk/>
            <pc:sldMk cId="1799266061" sldId="313"/>
            <ac:spMk id="2" creationId="{24F4E991-92FF-4F57-B88B-F577B597D073}"/>
          </ac:spMkLst>
        </pc:spChg>
        <pc:spChg chg="mod">
          <ac:chgData name="Gabriela Lopez" userId="ab3cf3b4-6125-4a58-8548-3f857e7c6360" providerId="ADAL" clId="{FB9D1413-6F94-441D-A882-912DB49B361E}" dt="2022-03-27T05:23:38.146" v="2091" actId="207"/>
          <ac:spMkLst>
            <pc:docMk/>
            <pc:sldMk cId="1799266061" sldId="313"/>
            <ac:spMk id="3" creationId="{0B35165F-A581-421F-8DBD-4D463A7CE289}"/>
          </ac:spMkLst>
        </pc:spChg>
      </pc:sldChg>
      <pc:sldChg chg="modSp mod">
        <pc:chgData name="Gabriela Lopez" userId="ab3cf3b4-6125-4a58-8548-3f857e7c6360" providerId="ADAL" clId="{FB9D1413-6F94-441D-A882-912DB49B361E}" dt="2022-03-27T04:49:40.699" v="1889" actId="20577"/>
        <pc:sldMkLst>
          <pc:docMk/>
          <pc:sldMk cId="3172065180" sldId="316"/>
        </pc:sldMkLst>
        <pc:spChg chg="mod">
          <ac:chgData name="Gabriela Lopez" userId="ab3cf3b4-6125-4a58-8548-3f857e7c6360" providerId="ADAL" clId="{FB9D1413-6F94-441D-A882-912DB49B361E}" dt="2022-03-27T04:47:28.301" v="1723" actId="20577"/>
          <ac:spMkLst>
            <pc:docMk/>
            <pc:sldMk cId="3172065180" sldId="316"/>
            <ac:spMk id="2" creationId="{227590F8-8ABA-4ECA-8D27-329715498161}"/>
          </ac:spMkLst>
        </pc:spChg>
        <pc:graphicFrameChg chg="mod">
          <ac:chgData name="Gabriela Lopez" userId="ab3cf3b4-6125-4a58-8548-3f857e7c6360" providerId="ADAL" clId="{FB9D1413-6F94-441D-A882-912DB49B361E}" dt="2022-03-27T04:49:40.699" v="1889" actId="20577"/>
          <ac:graphicFrameMkLst>
            <pc:docMk/>
            <pc:sldMk cId="3172065180" sldId="316"/>
            <ac:graphicFrameMk id="7" creationId="{A25F5E17-75DA-9D79-BB74-73DA9B86F113}"/>
          </ac:graphicFrameMkLst>
        </pc:graphicFrameChg>
      </pc:sldChg>
      <pc:sldChg chg="modSp mod">
        <pc:chgData name="Gabriela Lopez" userId="ab3cf3b4-6125-4a58-8548-3f857e7c6360" providerId="ADAL" clId="{FB9D1413-6F94-441D-A882-912DB49B361E}" dt="2022-03-27T04:46:12.263" v="1718" actId="313"/>
        <pc:sldMkLst>
          <pc:docMk/>
          <pc:sldMk cId="1049074029" sldId="317"/>
        </pc:sldMkLst>
        <pc:spChg chg="mod">
          <ac:chgData name="Gabriela Lopez" userId="ab3cf3b4-6125-4a58-8548-3f857e7c6360" providerId="ADAL" clId="{FB9D1413-6F94-441D-A882-912DB49B361E}" dt="2022-03-27T04:36:53.985" v="1654" actId="20577"/>
          <ac:spMkLst>
            <pc:docMk/>
            <pc:sldMk cId="1049074029" sldId="317"/>
            <ac:spMk id="2" creationId="{52310841-EFFF-4F2D-BC83-F2199278F9AB}"/>
          </ac:spMkLst>
        </pc:spChg>
        <pc:spChg chg="mod">
          <ac:chgData name="Gabriela Lopez" userId="ab3cf3b4-6125-4a58-8548-3f857e7c6360" providerId="ADAL" clId="{FB9D1413-6F94-441D-A882-912DB49B361E}" dt="2022-03-27T04:46:12.263" v="1718" actId="313"/>
          <ac:spMkLst>
            <pc:docMk/>
            <pc:sldMk cId="1049074029" sldId="317"/>
            <ac:spMk id="3" creationId="{3EEF5F29-5B0A-454D-B158-33D4713CCF35}"/>
          </ac:spMkLst>
        </pc:spChg>
      </pc:sldChg>
      <pc:sldChg chg="modSp mod">
        <pc:chgData name="Gabriela Lopez" userId="ab3cf3b4-6125-4a58-8548-3f857e7c6360" providerId="ADAL" clId="{FB9D1413-6F94-441D-A882-912DB49B361E}" dt="2022-03-27T03:55:02.487" v="1620" actId="20577"/>
        <pc:sldMkLst>
          <pc:docMk/>
          <pc:sldMk cId="2736807449" sldId="318"/>
        </pc:sldMkLst>
        <pc:spChg chg="mod">
          <ac:chgData name="Gabriela Lopez" userId="ab3cf3b4-6125-4a58-8548-3f857e7c6360" providerId="ADAL" clId="{FB9D1413-6F94-441D-A882-912DB49B361E}" dt="2022-03-27T03:55:02.487" v="1620" actId="20577"/>
          <ac:spMkLst>
            <pc:docMk/>
            <pc:sldMk cId="2736807449" sldId="318"/>
            <ac:spMk id="2" creationId="{F4ACE3BA-2B2B-425C-B0B7-21AA8B79D87D}"/>
          </ac:spMkLst>
        </pc:spChg>
        <pc:graphicFrameChg chg="mod">
          <ac:chgData name="Gabriela Lopez" userId="ab3cf3b4-6125-4a58-8548-3f857e7c6360" providerId="ADAL" clId="{FB9D1413-6F94-441D-A882-912DB49B361E}" dt="2022-03-27T03:52:32.474" v="1616"/>
          <ac:graphicFrameMkLst>
            <pc:docMk/>
            <pc:sldMk cId="2736807449" sldId="318"/>
            <ac:graphicFrameMk id="6" creationId="{61D0A39D-ED25-4F3F-B9FD-649E9E01D362}"/>
          </ac:graphicFrameMkLst>
        </pc:graphicFrameChg>
      </pc:sldChg>
      <pc:sldChg chg="addSp delSp modSp new mod">
        <pc:chgData name="Gabriela Lopez" userId="ab3cf3b4-6125-4a58-8548-3f857e7c6360" providerId="ADAL" clId="{FB9D1413-6F94-441D-A882-912DB49B361E}" dt="2022-03-27T03:45:12.003" v="1469" actId="207"/>
        <pc:sldMkLst>
          <pc:docMk/>
          <pc:sldMk cId="2343493495" sldId="319"/>
        </pc:sldMkLst>
        <pc:spChg chg="mod">
          <ac:chgData name="Gabriela Lopez" userId="ab3cf3b4-6125-4a58-8548-3f857e7c6360" providerId="ADAL" clId="{FB9D1413-6F94-441D-A882-912DB49B361E}" dt="2022-03-27T03:45:12.003" v="1469" actId="207"/>
          <ac:spMkLst>
            <pc:docMk/>
            <pc:sldMk cId="2343493495" sldId="319"/>
            <ac:spMk id="2" creationId="{407058C6-8029-453F-ACDE-9AD10C93333A}"/>
          </ac:spMkLst>
        </pc:spChg>
        <pc:spChg chg="del">
          <ac:chgData name="Gabriela Lopez" userId="ab3cf3b4-6125-4a58-8548-3f857e7c6360" providerId="ADAL" clId="{FB9D1413-6F94-441D-A882-912DB49B361E}" dt="2022-03-25T18:15:02.278" v="632" actId="1957"/>
          <ac:spMkLst>
            <pc:docMk/>
            <pc:sldMk cId="2343493495" sldId="319"/>
            <ac:spMk id="3" creationId="{274DF2FF-AEFF-4C0E-BE71-B181D17D4ECF}"/>
          </ac:spMkLst>
        </pc:spChg>
        <pc:graphicFrameChg chg="add mod">
          <ac:chgData name="Gabriela Lopez" userId="ab3cf3b4-6125-4a58-8548-3f857e7c6360" providerId="ADAL" clId="{FB9D1413-6F94-441D-A882-912DB49B361E}" dt="2022-03-25T18:15:02.278" v="632" actId="1957"/>
          <ac:graphicFrameMkLst>
            <pc:docMk/>
            <pc:sldMk cId="2343493495" sldId="319"/>
            <ac:graphicFrameMk id="6" creationId="{E438F754-5F6E-454B-A9C0-B1D121336498}"/>
          </ac:graphicFrameMkLst>
        </pc:graphicFrameChg>
      </pc:sldChg>
      <pc:sldChg chg="addSp delSp modSp new mod">
        <pc:chgData name="Gabriela Lopez" userId="ab3cf3b4-6125-4a58-8548-3f857e7c6360" providerId="ADAL" clId="{FB9D1413-6F94-441D-A882-912DB49B361E}" dt="2022-03-27T03:46:09.442" v="1493" actId="20577"/>
        <pc:sldMkLst>
          <pc:docMk/>
          <pc:sldMk cId="1669606852" sldId="320"/>
        </pc:sldMkLst>
        <pc:spChg chg="mod">
          <ac:chgData name="Gabriela Lopez" userId="ab3cf3b4-6125-4a58-8548-3f857e7c6360" providerId="ADAL" clId="{FB9D1413-6F94-441D-A882-912DB49B361E}" dt="2022-03-27T03:46:09.442" v="1493" actId="20577"/>
          <ac:spMkLst>
            <pc:docMk/>
            <pc:sldMk cId="1669606852" sldId="320"/>
            <ac:spMk id="2" creationId="{D1B03099-DF7A-482F-B75B-6353AC438572}"/>
          </ac:spMkLst>
        </pc:spChg>
        <pc:spChg chg="del">
          <ac:chgData name="Gabriela Lopez" userId="ab3cf3b4-6125-4a58-8548-3f857e7c6360" providerId="ADAL" clId="{FB9D1413-6F94-441D-A882-912DB49B361E}" dt="2022-03-27T03:23:14.838" v="1409" actId="1957"/>
          <ac:spMkLst>
            <pc:docMk/>
            <pc:sldMk cId="1669606852" sldId="320"/>
            <ac:spMk id="3" creationId="{538E41E8-6326-40C7-B976-8BA683148E8B}"/>
          </ac:spMkLst>
        </pc:spChg>
        <pc:graphicFrameChg chg="add mod">
          <ac:chgData name="Gabriela Lopez" userId="ab3cf3b4-6125-4a58-8548-3f857e7c6360" providerId="ADAL" clId="{FB9D1413-6F94-441D-A882-912DB49B361E}" dt="2022-03-27T03:43:35.930" v="1463"/>
          <ac:graphicFrameMkLst>
            <pc:docMk/>
            <pc:sldMk cId="1669606852" sldId="320"/>
            <ac:graphicFrameMk id="6" creationId="{9EFD8091-A2FD-445A-A836-C475C1CBB96B}"/>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Diagnosis</c:v>
                </c:pt>
              </c:strCache>
            </c:strRef>
          </c:tx>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2-10AA-41F2-A3C5-9C69CAEBF335}"/>
              </c:ext>
            </c:extLst>
          </c:dPt>
          <c:dPt>
            <c:idx val="1"/>
            <c:bubble3D val="0"/>
            <c:spPr>
              <a:solidFill>
                <a:schemeClr val="accent2">
                  <a:shade val="76000"/>
                </a:schemeClr>
              </a:solidFill>
              <a:ln w="19050">
                <a:solidFill>
                  <a:schemeClr val="lt1"/>
                </a:solidFill>
              </a:ln>
              <a:effectLst/>
            </c:spPr>
            <c:extLst>
              <c:ext xmlns:c16="http://schemas.microsoft.com/office/drawing/2014/chart" uri="{C3380CC4-5D6E-409C-BE32-E72D297353CC}">
                <c16:uniqueId val="{00000003-10AA-41F2-A3C5-9C69CAEBF335}"/>
              </c:ext>
            </c:extLst>
          </c:dPt>
          <c:dPt>
            <c:idx val="2"/>
            <c:bubble3D val="0"/>
            <c:spPr>
              <a:solidFill>
                <a:schemeClr val="accent3">
                  <a:shade val="76000"/>
                </a:schemeClr>
              </a:solidFill>
              <a:ln w="19050">
                <a:solidFill>
                  <a:schemeClr val="lt1"/>
                </a:solidFill>
              </a:ln>
              <a:effectLst/>
            </c:spPr>
            <c:extLst>
              <c:ext xmlns:c16="http://schemas.microsoft.com/office/drawing/2014/chart" uri="{C3380CC4-5D6E-409C-BE32-E72D297353CC}">
                <c16:uniqueId val="{00000006-10AA-41F2-A3C5-9C69CAEBF335}"/>
              </c:ext>
            </c:extLst>
          </c:dPt>
          <c:dPt>
            <c:idx val="3"/>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5-10AA-41F2-A3C5-9C69CAEBF335}"/>
              </c:ext>
            </c:extLst>
          </c:dPt>
          <c:dPt>
            <c:idx val="4"/>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4-10AA-41F2-A3C5-9C69CAEBF335}"/>
              </c:ext>
            </c:extLst>
          </c:dPt>
          <c:dPt>
            <c:idx val="5"/>
            <c:bubble3D val="0"/>
            <c:spPr>
              <a:solidFill>
                <a:schemeClr val="accent6">
                  <a:shade val="76000"/>
                </a:schemeClr>
              </a:solidFill>
              <a:ln w="19050">
                <a:solidFill>
                  <a:schemeClr val="lt1"/>
                </a:solidFill>
              </a:ln>
              <a:effectLst/>
            </c:spPr>
            <c:extLst>
              <c:ext xmlns:c16="http://schemas.microsoft.com/office/drawing/2014/chart" uri="{C3380CC4-5D6E-409C-BE32-E72D297353CC}">
                <c16:uniqueId val="{0000000B-46F9-4A5C-8639-68C35EC905F0}"/>
              </c:ext>
            </c:extLst>
          </c:dPt>
          <c:dLbls>
            <c:dLbl>
              <c:idx val="0"/>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sz="1600" err="1">
                        <a:solidFill>
                          <a:schemeClr val="bg1"/>
                        </a:solidFill>
                        <a:latin typeface="+mn-lt"/>
                        <a:cs typeface="Aharoni" panose="02010803020104030203" pitchFamily="2" charset="-79"/>
                      </a:rPr>
                      <a:t>Autismo</a:t>
                    </a:r>
                    <a:r>
                      <a:rPr lang="en-US" sz="1600">
                        <a:solidFill>
                          <a:schemeClr val="bg1"/>
                        </a:solidFill>
                        <a:latin typeface="+mn-lt"/>
                        <a:cs typeface="Aharoni" panose="02010803020104030203" pitchFamily="2" charset="-79"/>
                      </a:rPr>
                      <a:t>, (30%)</a:t>
                    </a:r>
                  </a:p>
                  <a:p>
                    <a:pPr>
                      <a:defRPr/>
                    </a:pPr>
                    <a:fld id="{327331C0-3501-4A81-AFCC-624C19854270}" type="VALUE">
                      <a:rPr lang="en-US" sz="1600" smtClean="0">
                        <a:solidFill>
                          <a:schemeClr val="bg1"/>
                        </a:solidFill>
                        <a:latin typeface="+mn-lt"/>
                        <a:cs typeface="Aharoni" panose="02010803020104030203" pitchFamily="2" charset="-79"/>
                      </a:rPr>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6474251701001402"/>
                      <c:h val="0.15540710732089608"/>
                    </c:manualLayout>
                  </c15:layout>
                  <c15:dlblFieldTable/>
                  <c15:showDataLabelsRange val="0"/>
                </c:ext>
                <c:ext xmlns:c16="http://schemas.microsoft.com/office/drawing/2014/chart" uri="{C3380CC4-5D6E-409C-BE32-E72D297353CC}">
                  <c16:uniqueId val="{00000002-10AA-41F2-A3C5-9C69CAEBF335}"/>
                </c:ext>
              </c:extLst>
            </c:dLbl>
            <c:dLbl>
              <c:idx val="1"/>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sz="1400" b="1" dirty="0" err="1">
                        <a:solidFill>
                          <a:schemeClr val="bg1"/>
                        </a:solidFill>
                        <a:latin typeface="+mn-lt"/>
                        <a:cs typeface="Aharoni" panose="02010803020104030203" pitchFamily="2" charset="-79"/>
                      </a:rPr>
                      <a:t>Discapacidad</a:t>
                    </a:r>
                    <a:r>
                      <a:rPr lang="en-US" sz="1400" b="1" baseline="0" dirty="0">
                        <a:solidFill>
                          <a:schemeClr val="bg1"/>
                        </a:solidFill>
                        <a:latin typeface="+mn-lt"/>
                        <a:cs typeface="Aharoni" panose="02010803020104030203" pitchFamily="2" charset="-79"/>
                      </a:rPr>
                      <a:t> </a:t>
                    </a:r>
                    <a:r>
                      <a:rPr lang="en-US" sz="1400" b="1" baseline="0" dirty="0" err="1">
                        <a:solidFill>
                          <a:schemeClr val="bg1"/>
                        </a:solidFill>
                        <a:latin typeface="+mn-lt"/>
                        <a:cs typeface="Aharoni" panose="02010803020104030203" pitchFamily="2" charset="-79"/>
                      </a:rPr>
                      <a:t>Intelectual</a:t>
                    </a:r>
                    <a:r>
                      <a:rPr lang="en-US" sz="1400" b="1" dirty="0">
                        <a:solidFill>
                          <a:schemeClr val="bg1"/>
                        </a:solidFill>
                        <a:latin typeface="+mn-lt"/>
                        <a:cs typeface="Aharoni" panose="02010803020104030203" pitchFamily="2" charset="-79"/>
                      </a:rPr>
                      <a:t>, (35%)</a:t>
                    </a:r>
                  </a:p>
                  <a:p>
                    <a:pPr>
                      <a:defRPr/>
                    </a:pPr>
                    <a:fld id="{B143A163-8F96-4694-9F9A-E5AC34383042}" type="VALUE">
                      <a:rPr lang="en-US" sz="1400" b="1" smtClean="0">
                        <a:solidFill>
                          <a:schemeClr val="tx1"/>
                        </a:solidFill>
                        <a:latin typeface="+mn-lt"/>
                        <a:cs typeface="Aharoni" panose="02010803020104030203" pitchFamily="2" charset="-79"/>
                      </a:rPr>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3338760094286776"/>
                      <c:h val="0.19166230586067287"/>
                    </c:manualLayout>
                  </c15:layout>
                  <c15:dlblFieldTable/>
                  <c15:showDataLabelsRange val="0"/>
                </c:ext>
                <c:ext xmlns:c16="http://schemas.microsoft.com/office/drawing/2014/chart" uri="{C3380CC4-5D6E-409C-BE32-E72D297353CC}">
                  <c16:uniqueId val="{00000003-10AA-41F2-A3C5-9C69CAEBF335}"/>
                </c:ext>
              </c:extLst>
            </c:dLbl>
            <c:dLbl>
              <c:idx val="2"/>
              <c:layout>
                <c:manualLayout>
                  <c:x val="-1.7486011191047163E-2"/>
                  <c:y val="0.1597315663097065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sz="1400" b="1" baseline="0" err="1">
                        <a:solidFill>
                          <a:srgbClr val="002060"/>
                        </a:solidFill>
                        <a:latin typeface="+mn-lt"/>
                        <a:cs typeface="Aharoni" panose="02010803020104030203" pitchFamily="2" charset="-79"/>
                      </a:rPr>
                      <a:t>Parálisis</a:t>
                    </a:r>
                    <a:r>
                      <a:rPr lang="en-US" sz="1400" b="1" baseline="0">
                        <a:solidFill>
                          <a:srgbClr val="002060"/>
                        </a:solidFill>
                        <a:latin typeface="+mn-lt"/>
                        <a:cs typeface="Aharoni" panose="02010803020104030203" pitchFamily="2" charset="-79"/>
                      </a:rPr>
                      <a:t> cerebral, (</a:t>
                    </a:r>
                    <a:r>
                      <a:rPr lang="en-US" sz="1400" b="1">
                        <a:solidFill>
                          <a:srgbClr val="002060"/>
                        </a:solidFill>
                        <a:latin typeface="+mn-lt"/>
                        <a:cs typeface="Aharoni" panose="02010803020104030203" pitchFamily="2" charset="-79"/>
                      </a:rPr>
                      <a:t>1.9%)</a:t>
                    </a:r>
                  </a:p>
                  <a:p>
                    <a:pPr>
                      <a:defRPr/>
                    </a:pPr>
                    <a:fld id="{54D75D43-EC3C-419F-931C-B32A12C9696B}" type="VALUE">
                      <a:rPr lang="en-US" sz="1400" b="1" smtClean="0">
                        <a:solidFill>
                          <a:srgbClr val="002060"/>
                        </a:solidFill>
                        <a:latin typeface="+mn-lt"/>
                        <a:cs typeface="Aharoni" panose="02010803020104030203" pitchFamily="2" charset="-79"/>
                      </a:rPr>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8555470584162592"/>
                      <c:h val="0.12096767328257269"/>
                    </c:manualLayout>
                  </c15:layout>
                  <c15:dlblFieldTable/>
                  <c15:showDataLabelsRange val="0"/>
                </c:ext>
                <c:ext xmlns:c16="http://schemas.microsoft.com/office/drawing/2014/chart" uri="{C3380CC4-5D6E-409C-BE32-E72D297353CC}">
                  <c16:uniqueId val="{00000006-10AA-41F2-A3C5-9C69CAEBF335}"/>
                </c:ext>
              </c:extLst>
            </c:dLbl>
            <c:dLbl>
              <c:idx val="3"/>
              <c:layout>
                <c:manualLayout>
                  <c:x val="-6.3698991594126272E-2"/>
                  <c:y val="-2.2934417650873513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sz="1400" b="1" baseline="0" err="1">
                        <a:solidFill>
                          <a:srgbClr val="002060"/>
                        </a:solidFill>
                        <a:latin typeface="+mn-lt"/>
                        <a:cs typeface="Aharoni" panose="02010803020104030203" pitchFamily="2" charset="-79"/>
                      </a:rPr>
                      <a:t>Epilepsia</a:t>
                    </a:r>
                    <a:r>
                      <a:rPr lang="en-US" sz="1400" b="1" baseline="0">
                        <a:solidFill>
                          <a:srgbClr val="002060"/>
                        </a:solidFill>
                        <a:latin typeface="+mn-lt"/>
                        <a:cs typeface="Aharoni" panose="02010803020104030203" pitchFamily="2" charset="-79"/>
                      </a:rPr>
                      <a:t>, (.9%)</a:t>
                    </a:r>
                  </a:p>
                  <a:p>
                    <a:pPr>
                      <a:defRPr/>
                    </a:pPr>
                    <a:fld id="{03EF92D8-F91D-4DEA-BDD1-B73D822CAEDD}" type="VALUE">
                      <a:rPr lang="en-US" sz="1400" b="1" smtClean="0">
                        <a:solidFill>
                          <a:srgbClr val="002060"/>
                        </a:solidFill>
                        <a:latin typeface="+mn-lt"/>
                        <a:cs typeface="Aharoni" panose="02010803020104030203" pitchFamily="2" charset="-79"/>
                      </a:rPr>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6931768039864581"/>
                      <c:h val="0.13895656922077762"/>
                    </c:manualLayout>
                  </c15:layout>
                  <c15:dlblFieldTable/>
                  <c15:showDataLabelsRange val="0"/>
                </c:ext>
                <c:ext xmlns:c16="http://schemas.microsoft.com/office/drawing/2014/chart" uri="{C3380CC4-5D6E-409C-BE32-E72D297353CC}">
                  <c16:uniqueId val="{00000005-10AA-41F2-A3C5-9C69CAEBF335}"/>
                </c:ext>
              </c:extLst>
            </c:dLbl>
            <c:dLbl>
              <c:idx val="4"/>
              <c:layout>
                <c:manualLayout>
                  <c:x val="6.2450531700623752E-3"/>
                  <c:y val="-7.5312287958416685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sz="1400" b="1" baseline="0" err="1">
                        <a:solidFill>
                          <a:srgbClr val="002060"/>
                        </a:solidFill>
                        <a:latin typeface="+mn-lt"/>
                        <a:cs typeface="Aharoni" panose="02010803020104030203" pitchFamily="2" charset="-79"/>
                      </a:rPr>
                      <a:t>Categoría</a:t>
                    </a:r>
                    <a:r>
                      <a:rPr lang="en-US" sz="1400" b="1" baseline="0">
                        <a:solidFill>
                          <a:srgbClr val="002060"/>
                        </a:solidFill>
                        <a:latin typeface="+mn-lt"/>
                        <a:cs typeface="Aharoni" panose="02010803020104030203" pitchFamily="2" charset="-79"/>
                      </a:rPr>
                      <a:t> 5, (3.4%)</a:t>
                    </a:r>
                  </a:p>
                  <a:p>
                    <a:pPr>
                      <a:defRPr/>
                    </a:pPr>
                    <a:fld id="{B98B3AB0-E5A5-4D1B-8414-C2A9D2559966}" type="VALUE">
                      <a:rPr lang="en-US" sz="1400" smtClean="0">
                        <a:solidFill>
                          <a:srgbClr val="002060"/>
                        </a:solidFill>
                        <a:latin typeface="+mn-lt"/>
                        <a:cs typeface="Aharoni" panose="02010803020104030203" pitchFamily="2" charset="-79"/>
                      </a:rPr>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5240946783825934"/>
                      <c:h val="0.12728199923793554"/>
                    </c:manualLayout>
                  </c15:layout>
                  <c15:dlblFieldTable/>
                  <c15:showDataLabelsRange val="0"/>
                </c:ext>
                <c:ext xmlns:c16="http://schemas.microsoft.com/office/drawing/2014/chart" uri="{C3380CC4-5D6E-409C-BE32-E72D297353CC}">
                  <c16:uniqueId val="{00000004-10AA-41F2-A3C5-9C69CAEBF335}"/>
                </c:ext>
              </c:extLst>
            </c:dLbl>
            <c:dLbl>
              <c:idx val="5"/>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sz="1400" b="1" err="1">
                        <a:solidFill>
                          <a:schemeClr val="bg1"/>
                        </a:solidFill>
                        <a:latin typeface="+mn-lt"/>
                        <a:cs typeface="Aharoni" panose="02010803020104030203" pitchFamily="2" charset="-79"/>
                      </a:rPr>
                      <a:t>Otro</a:t>
                    </a:r>
                    <a:r>
                      <a:rPr lang="en-US" sz="1400" b="1">
                        <a:solidFill>
                          <a:schemeClr val="bg1"/>
                        </a:solidFill>
                        <a:latin typeface="+mn-lt"/>
                        <a:cs typeface="Aharoni" panose="02010803020104030203" pitchFamily="2" charset="-79"/>
                      </a:rPr>
                      <a:t>, (27%)</a:t>
                    </a:r>
                  </a:p>
                  <a:p>
                    <a:pPr>
                      <a:defRPr/>
                    </a:pPr>
                    <a:fld id="{7A904B13-DD1D-4C23-BBC6-C20C3D34F049}" type="VALUE">
                      <a:rPr lang="en-US" sz="1400" b="1" smtClean="0">
                        <a:solidFill>
                          <a:schemeClr val="bg1"/>
                        </a:solidFill>
                        <a:latin typeface="+mn-lt"/>
                        <a:cs typeface="Aharoni" panose="02010803020104030203" pitchFamily="2" charset="-79"/>
                      </a:rPr>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6696251283806912"/>
                      <c:h val="0.14187521171648812"/>
                    </c:manualLayout>
                  </c15:layout>
                  <c15:dlblFieldTable/>
                  <c15:showDataLabelsRange val="0"/>
                </c:ext>
                <c:ext xmlns:c16="http://schemas.microsoft.com/office/drawing/2014/chart" uri="{C3380CC4-5D6E-409C-BE32-E72D297353CC}">
                  <c16:uniqueId val="{0000000B-46F9-4A5C-8639-68C35EC905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Autismo</c:v>
                </c:pt>
                <c:pt idx="1">
                  <c:v>Discapacidad intelectual</c:v>
                </c:pt>
                <c:pt idx="2">
                  <c:v>Parálisis cerebral</c:v>
                </c:pt>
                <c:pt idx="3">
                  <c:v>Epilepsia</c:v>
                </c:pt>
                <c:pt idx="4">
                  <c:v>Categoría 5</c:v>
                </c:pt>
                <c:pt idx="5">
                  <c:v>Otro</c:v>
                </c:pt>
              </c:strCache>
            </c:strRef>
          </c:cat>
          <c:val>
            <c:numRef>
              <c:f>Sheet1!$B$2:$B$7</c:f>
              <c:numCache>
                <c:formatCode>#,##0</c:formatCode>
                <c:ptCount val="6"/>
                <c:pt idx="0">
                  <c:v>6588</c:v>
                </c:pt>
                <c:pt idx="1">
                  <c:v>6366</c:v>
                </c:pt>
                <c:pt idx="2" formatCode="General">
                  <c:v>353</c:v>
                </c:pt>
                <c:pt idx="3" formatCode="General">
                  <c:v>182</c:v>
                </c:pt>
                <c:pt idx="4" formatCode="General">
                  <c:v>741</c:v>
                </c:pt>
                <c:pt idx="5">
                  <c:v>4171</c:v>
                </c:pt>
              </c:numCache>
            </c:numRef>
          </c:val>
          <c:extLst>
            <c:ext xmlns:c16="http://schemas.microsoft.com/office/drawing/2014/chart" uri="{C3380CC4-5D6E-409C-BE32-E72D297353CC}">
              <c16:uniqueId val="{00000000-10AA-41F2-A3C5-9C69CAEBF33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93D0-4E37-BD4E-C51954CB899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93D0-4E37-BD4E-C51954CB899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3D0-4E37-BD4E-C51954CB899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93D0-4E37-BD4E-C51954CB899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7-93D0-4E37-BD4E-C51954CB899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F17-47C4-8B5F-0EB66A910D8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3-93D0-4E37-BD4E-C51954CB899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8-93D0-4E37-BD4E-C51954CB899A}"/>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1"/>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Sheet1!$A$2:$A$9</c:f>
              <c:strCache>
                <c:ptCount val="8"/>
                <c:pt idx="0">
                  <c:v>Blanco</c:v>
                </c:pt>
                <c:pt idx="1">
                  <c:v>Asiático</c:v>
                </c:pt>
                <c:pt idx="2">
                  <c:v>Afroamericano</c:v>
                </c:pt>
                <c:pt idx="3">
                  <c:v>Filipino</c:v>
                </c:pt>
                <c:pt idx="4">
                  <c:v>Hispano</c:v>
                </c:pt>
                <c:pt idx="5">
                  <c:v>Nativo Americano</c:v>
                </c:pt>
                <c:pt idx="6">
                  <c:v>Otro Etnia o Raza</c:v>
                </c:pt>
                <c:pt idx="7">
                  <c:v>Polinesio</c:v>
                </c:pt>
              </c:strCache>
            </c:strRef>
          </c:cat>
          <c:val>
            <c:numRef>
              <c:f>Sheet1!$B$2:$B$9</c:f>
              <c:numCache>
                <c:formatCode>#,##0</c:formatCode>
                <c:ptCount val="8"/>
                <c:pt idx="0">
                  <c:v>5756</c:v>
                </c:pt>
                <c:pt idx="1">
                  <c:v>1183</c:v>
                </c:pt>
                <c:pt idx="2">
                  <c:v>1144</c:v>
                </c:pt>
                <c:pt idx="3" formatCode="General">
                  <c:v>412</c:v>
                </c:pt>
                <c:pt idx="4">
                  <c:v>6967</c:v>
                </c:pt>
                <c:pt idx="5" formatCode="General">
                  <c:v>55</c:v>
                </c:pt>
                <c:pt idx="6">
                  <c:v>2537</c:v>
                </c:pt>
                <c:pt idx="7" formatCode="General">
                  <c:v>47</c:v>
                </c:pt>
              </c:numCache>
            </c:numRef>
          </c:val>
          <c:extLst>
            <c:ext xmlns:c16="http://schemas.microsoft.com/office/drawing/2014/chart" uri="{C3380CC4-5D6E-409C-BE32-E72D297353CC}">
              <c16:uniqueId val="{00000000-93D0-4E37-BD4E-C51954CB899A}"/>
            </c:ext>
          </c:extLst>
        </c:ser>
        <c:dLbls>
          <c:showLegendKey val="0"/>
          <c:showVal val="0"/>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14675174013922"/>
          <c:y val="8.6684570910383757E-2"/>
          <c:w val="0.41062461177996601"/>
          <c:h val="0.82179393209527074"/>
        </c:manualLayout>
      </c:layout>
      <c:pieChart>
        <c:varyColors val="1"/>
        <c:ser>
          <c:idx val="0"/>
          <c:order val="0"/>
          <c:tx>
            <c:strRef>
              <c:f>Sheet1!$B$1</c:f>
              <c:strCache>
                <c:ptCount val="1"/>
                <c:pt idx="0">
                  <c:v>Sales</c:v>
                </c:pt>
              </c:strCache>
            </c:strRef>
          </c:tx>
          <c:dPt>
            <c:idx val="0"/>
            <c:bubble3D val="0"/>
            <c:spPr>
              <a:gradFill rotWithShape="1">
                <a:gsLst>
                  <a:gs pos="0">
                    <a:schemeClr val="accent1">
                      <a:shade val="76000"/>
                      <a:satMod val="103000"/>
                      <a:lumMod val="102000"/>
                      <a:tint val="94000"/>
                    </a:schemeClr>
                  </a:gs>
                  <a:gs pos="50000">
                    <a:schemeClr val="accent1">
                      <a:shade val="76000"/>
                      <a:satMod val="110000"/>
                      <a:lumMod val="100000"/>
                      <a:shade val="100000"/>
                    </a:schemeClr>
                  </a:gs>
                  <a:gs pos="100000">
                    <a:schemeClr val="accent1">
                      <a:shade val="76000"/>
                      <a:lumMod val="99000"/>
                      <a:satMod val="120000"/>
                      <a:shade val="78000"/>
                    </a:schemeClr>
                  </a:gs>
                </a:gsLst>
                <a:lin ang="5400000" scaled="0"/>
              </a:gradFill>
              <a:ln>
                <a:noFill/>
              </a:ln>
              <a:effectLst/>
            </c:spPr>
            <c:extLst>
              <c:ext xmlns:c16="http://schemas.microsoft.com/office/drawing/2014/chart" uri="{C3380CC4-5D6E-409C-BE32-E72D297353CC}">
                <c16:uniqueId val="{00000003-8FDB-4071-A463-34567A4FFA75}"/>
              </c:ext>
            </c:extLst>
          </c:dPt>
          <c:dPt>
            <c:idx val="1"/>
            <c:bubble3D val="0"/>
            <c:spPr>
              <a:gradFill rotWithShape="1">
                <a:gsLst>
                  <a:gs pos="0">
                    <a:schemeClr val="accent2">
                      <a:shade val="76000"/>
                      <a:satMod val="103000"/>
                      <a:lumMod val="102000"/>
                      <a:tint val="94000"/>
                    </a:schemeClr>
                  </a:gs>
                  <a:gs pos="50000">
                    <a:schemeClr val="accent2">
                      <a:shade val="76000"/>
                      <a:satMod val="110000"/>
                      <a:lumMod val="100000"/>
                      <a:shade val="100000"/>
                    </a:schemeClr>
                  </a:gs>
                  <a:gs pos="100000">
                    <a:schemeClr val="accent2">
                      <a:shade val="76000"/>
                      <a:lumMod val="99000"/>
                      <a:satMod val="120000"/>
                      <a:shade val="78000"/>
                    </a:schemeClr>
                  </a:gs>
                </a:gsLst>
                <a:lin ang="5400000" scaled="0"/>
              </a:gradFill>
              <a:ln>
                <a:noFill/>
              </a:ln>
              <a:effectLst/>
            </c:spPr>
            <c:extLst>
              <c:ext xmlns:c16="http://schemas.microsoft.com/office/drawing/2014/chart" uri="{C3380CC4-5D6E-409C-BE32-E72D297353CC}">
                <c16:uniqueId val="{00000002-8FDB-4071-A463-34567A4FFA75}"/>
              </c:ext>
            </c:extLst>
          </c:dPt>
          <c:dPt>
            <c:idx val="2"/>
            <c:bubble3D val="0"/>
            <c:spPr>
              <a:gradFill rotWithShape="1">
                <a:gsLst>
                  <a:gs pos="0">
                    <a:schemeClr val="accent3">
                      <a:shade val="76000"/>
                      <a:satMod val="103000"/>
                      <a:lumMod val="102000"/>
                      <a:tint val="94000"/>
                    </a:schemeClr>
                  </a:gs>
                  <a:gs pos="50000">
                    <a:schemeClr val="accent3">
                      <a:shade val="76000"/>
                      <a:satMod val="110000"/>
                      <a:lumMod val="100000"/>
                      <a:shade val="100000"/>
                    </a:schemeClr>
                  </a:gs>
                  <a:gs pos="100000">
                    <a:schemeClr val="accent3">
                      <a:shade val="76000"/>
                      <a:lumMod val="99000"/>
                      <a:satMod val="120000"/>
                      <a:shade val="78000"/>
                    </a:schemeClr>
                  </a:gs>
                </a:gsLst>
                <a:lin ang="5400000" scaled="0"/>
              </a:gradFill>
              <a:ln>
                <a:noFill/>
              </a:ln>
              <a:effectLst/>
            </c:spPr>
            <c:extLst>
              <c:ext xmlns:c16="http://schemas.microsoft.com/office/drawing/2014/chart" uri="{C3380CC4-5D6E-409C-BE32-E72D297353CC}">
                <c16:uniqueId val="{00000004-8FDB-4071-A463-34567A4FFA75}"/>
              </c:ext>
            </c:extLst>
          </c:dPt>
          <c:dPt>
            <c:idx val="3"/>
            <c:bubble3D val="0"/>
            <c:spPr>
              <a:gradFill rotWithShape="1">
                <a:gsLst>
                  <a:gs pos="0">
                    <a:schemeClr val="accent4">
                      <a:shade val="76000"/>
                      <a:satMod val="103000"/>
                      <a:lumMod val="102000"/>
                      <a:tint val="94000"/>
                    </a:schemeClr>
                  </a:gs>
                  <a:gs pos="50000">
                    <a:schemeClr val="accent4">
                      <a:shade val="76000"/>
                      <a:satMod val="110000"/>
                      <a:lumMod val="100000"/>
                      <a:shade val="100000"/>
                    </a:schemeClr>
                  </a:gs>
                  <a:gs pos="100000">
                    <a:schemeClr val="accent4">
                      <a:shade val="76000"/>
                      <a:lumMod val="99000"/>
                      <a:satMod val="120000"/>
                      <a:shade val="78000"/>
                    </a:schemeClr>
                  </a:gs>
                </a:gsLst>
                <a:lin ang="5400000" scaled="0"/>
              </a:gradFill>
              <a:ln>
                <a:noFill/>
              </a:ln>
              <a:effectLst/>
            </c:spPr>
            <c:extLst>
              <c:ext xmlns:c16="http://schemas.microsoft.com/office/drawing/2014/chart" uri="{C3380CC4-5D6E-409C-BE32-E72D297353CC}">
                <c16:uniqueId val="{00000005-8FDB-4071-A463-34567A4FFA75}"/>
              </c:ext>
            </c:extLst>
          </c:dPt>
          <c:dPt>
            <c:idx val="4"/>
            <c:bubble3D val="0"/>
            <c:spPr>
              <a:gradFill rotWithShape="1">
                <a:gsLst>
                  <a:gs pos="0">
                    <a:schemeClr val="accent5">
                      <a:shade val="76000"/>
                      <a:satMod val="103000"/>
                      <a:lumMod val="102000"/>
                      <a:tint val="94000"/>
                    </a:schemeClr>
                  </a:gs>
                  <a:gs pos="50000">
                    <a:schemeClr val="accent5">
                      <a:shade val="76000"/>
                      <a:satMod val="110000"/>
                      <a:lumMod val="100000"/>
                      <a:shade val="100000"/>
                    </a:schemeClr>
                  </a:gs>
                  <a:gs pos="100000">
                    <a:schemeClr val="accent5">
                      <a:shade val="76000"/>
                      <a:lumMod val="99000"/>
                      <a:satMod val="120000"/>
                      <a:shade val="78000"/>
                    </a:schemeClr>
                  </a:gs>
                </a:gsLst>
                <a:lin ang="5400000" scaled="0"/>
              </a:gradFill>
              <a:ln>
                <a:noFill/>
              </a:ln>
              <a:effectLst/>
            </c:spPr>
            <c:extLst>
              <c:ext xmlns:c16="http://schemas.microsoft.com/office/drawing/2014/chart" uri="{C3380CC4-5D6E-409C-BE32-E72D297353CC}">
                <c16:uniqueId val="{00000007-8FDB-4071-A463-34567A4FFA75}"/>
              </c:ext>
            </c:extLst>
          </c:dPt>
          <c:dPt>
            <c:idx val="5"/>
            <c:bubble3D val="0"/>
            <c:spPr>
              <a:gradFill rotWithShape="1">
                <a:gsLst>
                  <a:gs pos="0">
                    <a:schemeClr val="accent6">
                      <a:shade val="76000"/>
                      <a:satMod val="103000"/>
                      <a:lumMod val="102000"/>
                      <a:tint val="94000"/>
                    </a:schemeClr>
                  </a:gs>
                  <a:gs pos="50000">
                    <a:schemeClr val="accent6">
                      <a:shade val="76000"/>
                      <a:satMod val="110000"/>
                      <a:lumMod val="100000"/>
                      <a:shade val="100000"/>
                    </a:schemeClr>
                  </a:gs>
                  <a:gs pos="100000">
                    <a:schemeClr val="accent6">
                      <a:shade val="76000"/>
                      <a:lumMod val="99000"/>
                      <a:satMod val="120000"/>
                      <a:shade val="78000"/>
                    </a:schemeClr>
                  </a:gs>
                </a:gsLst>
                <a:lin ang="5400000" scaled="0"/>
              </a:gradFill>
              <a:ln>
                <a:noFill/>
              </a:ln>
              <a:effectLst/>
            </c:spPr>
            <c:extLst>
              <c:ext xmlns:c16="http://schemas.microsoft.com/office/drawing/2014/chart" uri="{C3380CC4-5D6E-409C-BE32-E72D297353CC}">
                <c16:uniqueId val="{00000006-8FDB-4071-A463-34567A4FFA75}"/>
              </c:ext>
            </c:extLst>
          </c:dPt>
          <c:dPt>
            <c:idx val="6"/>
            <c:bubble3D val="0"/>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c:spPr>
            <c:extLst>
              <c:ext xmlns:c16="http://schemas.microsoft.com/office/drawing/2014/chart" uri="{C3380CC4-5D6E-409C-BE32-E72D297353CC}">
                <c16:uniqueId val="{0000000D-F50E-414C-85B9-CC5738FA9B3E}"/>
              </c:ext>
            </c:extLst>
          </c:dPt>
          <c:dPt>
            <c:idx val="7"/>
            <c:bubble3D val="0"/>
            <c:spPr>
              <a:gradFill rotWithShape="1">
                <a:gsLst>
                  <a:gs pos="0">
                    <a:schemeClr val="accent2">
                      <a:tint val="77000"/>
                      <a:satMod val="103000"/>
                      <a:lumMod val="102000"/>
                      <a:tint val="94000"/>
                    </a:schemeClr>
                  </a:gs>
                  <a:gs pos="50000">
                    <a:schemeClr val="accent2">
                      <a:tint val="77000"/>
                      <a:satMod val="110000"/>
                      <a:lumMod val="100000"/>
                      <a:shade val="100000"/>
                    </a:schemeClr>
                  </a:gs>
                  <a:gs pos="100000">
                    <a:schemeClr val="accent2">
                      <a:tint val="77000"/>
                      <a:lumMod val="99000"/>
                      <a:satMod val="120000"/>
                      <a:shade val="78000"/>
                    </a:schemeClr>
                  </a:gs>
                </a:gsLst>
                <a:lin ang="5400000" scaled="0"/>
              </a:gradFill>
              <a:ln>
                <a:noFill/>
              </a:ln>
              <a:effectLst/>
            </c:spPr>
            <c:extLst>
              <c:ext xmlns:c16="http://schemas.microsoft.com/office/drawing/2014/chart" uri="{C3380CC4-5D6E-409C-BE32-E72D297353CC}">
                <c16:uniqueId val="{0000000F-636F-4A68-8724-E282C6EEC59F}"/>
              </c:ext>
            </c:extLst>
          </c:dPt>
          <c:dLbls>
            <c:dLbl>
              <c:idx val="0"/>
              <c:layout>
                <c:manualLayout>
                  <c:x val="-0.1832697813331628"/>
                  <c:y val="7.2554848155025773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r>
                      <a:rPr lang="en-US" sz="1400" dirty="0">
                        <a:solidFill>
                          <a:srgbClr val="002060"/>
                        </a:solidFill>
                      </a:rPr>
                      <a:t>Indio americano  $1,154,209 </a:t>
                    </a:r>
                  </a:p>
                </c:rich>
              </c:tx>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endParaRPr lang="en-US"/>
                </a:p>
              </c:txPr>
              <c:dLblPos val="bestFit"/>
              <c:showLegendKey val="1"/>
              <c:showVal val="1"/>
              <c:showCatName val="0"/>
              <c:showSerName val="0"/>
              <c:showPercent val="1"/>
              <c:showBubbleSize val="0"/>
              <c:extLst>
                <c:ext xmlns:c15="http://schemas.microsoft.com/office/drawing/2012/chart" uri="{CE6537A1-D6FC-4f65-9D91-7224C49458BB}">
                  <c15:layout>
                    <c:manualLayout>
                      <c:w val="0.22425844264391545"/>
                      <c:h val="8.4344184234325062E-2"/>
                    </c:manualLayout>
                  </c15:layout>
                  <c15:showDataLabelsRange val="0"/>
                </c:ext>
                <c:ext xmlns:c16="http://schemas.microsoft.com/office/drawing/2014/chart" uri="{C3380CC4-5D6E-409C-BE32-E72D297353CC}">
                  <c16:uniqueId val="{00000003-8FDB-4071-A463-34567A4FFA75}"/>
                </c:ext>
              </c:extLst>
            </c:dLbl>
            <c:dLbl>
              <c:idx val="1"/>
              <c:layout>
                <c:manualLayout>
                  <c:x val="-2.6974393843895963E-2"/>
                  <c:y val="-1.7942996254810026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fld id="{16D13AEB-A26A-4D73-9A58-C69B987F86E9}" type="CATEGORYNAME">
                      <a:rPr lang="en-US" sz="1400" smtClean="0">
                        <a:solidFill>
                          <a:srgbClr val="002060"/>
                        </a:solidFill>
                      </a:rPr>
                      <a:pPr>
                        <a:defRPr/>
                      </a:pPr>
                      <a:t>[CATEGORY NAME]</a:t>
                    </a:fld>
                    <a:r>
                      <a:rPr lang="en-US" sz="1400" dirty="0">
                        <a:solidFill>
                          <a:srgbClr val="002060"/>
                        </a:solidFill>
                      </a:rPr>
                      <a:t>,$12,594,765 </a:t>
                    </a:r>
                  </a:p>
                </c:rich>
              </c:tx>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endParaRPr lang="en-US"/>
                </a:p>
              </c:txPr>
              <c:dLblPos val="bestFit"/>
              <c:showLegendKey val="1"/>
              <c:showVal val="1"/>
              <c:showCatName val="0"/>
              <c:showSerName val="0"/>
              <c:showPercent val="1"/>
              <c:showBubbleSize val="0"/>
              <c:extLst>
                <c:ext xmlns:c15="http://schemas.microsoft.com/office/drawing/2012/chart" uri="{CE6537A1-D6FC-4f65-9D91-7224C49458BB}">
                  <c15:layout>
                    <c:manualLayout>
                      <c:w val="0.19974834207209019"/>
                      <c:h val="6.411897771757645E-2"/>
                    </c:manualLayout>
                  </c15:layout>
                  <c15:dlblFieldTable/>
                  <c15:showDataLabelsRange val="0"/>
                </c:ext>
                <c:ext xmlns:c16="http://schemas.microsoft.com/office/drawing/2014/chart" uri="{C3380CC4-5D6E-409C-BE32-E72D297353CC}">
                  <c16:uniqueId val="{00000002-8FDB-4071-A463-34567A4FFA75}"/>
                </c:ext>
              </c:extLst>
            </c:dLbl>
            <c:dLbl>
              <c:idx val="2"/>
              <c:layout>
                <c:manualLayout>
                  <c:x val="5.5737168947269065E-3"/>
                  <c:y val="-1.5707250952103218E-2"/>
                </c:manualLayout>
              </c:layout>
              <c:tx>
                <c:rich>
                  <a:bodyPr/>
                  <a:lstStyle/>
                  <a:p>
                    <a:fld id="{0CFB2396-1748-4460-96E5-A48EB2C76B0B}" type="CATEGORYNAME">
                      <a:rPr lang="en-US" sz="1400" smtClean="0">
                        <a:solidFill>
                          <a:srgbClr val="002060"/>
                        </a:solidFill>
                      </a:rPr>
                      <a:pPr/>
                      <a:t>[CATEGORY NAME]</a:t>
                    </a:fld>
                    <a:r>
                      <a:rPr lang="en-US" sz="1400" dirty="0">
                        <a:solidFill>
                          <a:srgbClr val="002060"/>
                        </a:solidFill>
                      </a:rPr>
                      <a:t>,$24,315,261</a:t>
                    </a:r>
                  </a:p>
                </c:rich>
              </c:tx>
              <c:dLblPos val="bestFit"/>
              <c:showLegendKey val="1"/>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FDB-4071-A463-34567A4FFA75}"/>
                </c:ext>
              </c:extLst>
            </c:dLbl>
            <c:dLbl>
              <c:idx val="3"/>
              <c:layout>
                <c:manualLayout>
                  <c:x val="0.12680479497414909"/>
                  <c:y val="5.3989868605152551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fld id="{0EECC70F-0836-4E9D-B909-68C6F82F6F75}" type="CATEGORYNAME">
                      <a:rPr lang="en-US" sz="1400" smtClean="0">
                        <a:solidFill>
                          <a:srgbClr val="002060"/>
                        </a:solidFill>
                      </a:rPr>
                      <a:pPr>
                        <a:defRPr/>
                      </a:pPr>
                      <a:t>[CATEGORY NAME]</a:t>
                    </a:fld>
                    <a:r>
                      <a:rPr lang="en-US" sz="1400" dirty="0">
                        <a:solidFill>
                          <a:srgbClr val="002060"/>
                        </a:solidFill>
                      </a:rPr>
                      <a:t>,$$374,656 </a:t>
                    </a:r>
                  </a:p>
                  <a:p>
                    <a:pPr>
                      <a:defRPr/>
                    </a:pPr>
                    <a:endParaRPr lang="en-US"/>
                  </a:p>
                </c:rich>
              </c:tx>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endParaRPr lang="en-US"/>
                </a:p>
              </c:txPr>
              <c:dLblPos val="bestFit"/>
              <c:showLegendKey val="1"/>
              <c:showVal val="1"/>
              <c:showCatName val="0"/>
              <c:showSerName val="0"/>
              <c:showPercent val="1"/>
              <c:showBubbleSize val="0"/>
              <c:extLst>
                <c:ext xmlns:c15="http://schemas.microsoft.com/office/drawing/2012/chart" uri="{CE6537A1-D6FC-4f65-9D91-7224C49458BB}">
                  <c15:layout>
                    <c:manualLayout>
                      <c:w val="0.15942036845887303"/>
                      <c:h val="6.8102395820895861E-2"/>
                    </c:manualLayout>
                  </c15:layout>
                  <c15:dlblFieldTable/>
                  <c15:showDataLabelsRange val="0"/>
                </c:ext>
                <c:ext xmlns:c16="http://schemas.microsoft.com/office/drawing/2014/chart" uri="{C3380CC4-5D6E-409C-BE32-E72D297353CC}">
                  <c16:uniqueId val="{00000005-8FDB-4071-A463-34567A4FFA75}"/>
                </c:ext>
              </c:extLst>
            </c:dLbl>
            <c:dLbl>
              <c:idx val="4"/>
              <c:layout>
                <c:manualLayout>
                  <c:x val="-4.2690121246445126E-2"/>
                  <c:y val="7.6400390077141347E-2"/>
                </c:manualLayout>
              </c:layout>
              <c:tx>
                <c:rich>
                  <a:bodyPr/>
                  <a:lstStyle/>
                  <a:p>
                    <a:fld id="{5A4A9E03-2055-4DEE-BC41-DB185D27DF5E}" type="CATEGORYNAME">
                      <a:rPr lang="en-US" sz="1400" smtClean="0">
                        <a:solidFill>
                          <a:srgbClr val="002060"/>
                        </a:solidFill>
                      </a:rPr>
                      <a:pPr/>
                      <a:t>[CATEGORY NAME]</a:t>
                    </a:fld>
                    <a:r>
                      <a:rPr lang="en-US" sz="1400" dirty="0">
                        <a:solidFill>
                          <a:srgbClr val="002060"/>
                        </a:solidFill>
                      </a:rPr>
                      <a:t>,</a:t>
                    </a:r>
                    <a:r>
                      <a:rPr lang="en-US" sz="1400" baseline="0" dirty="0">
                        <a:solidFill>
                          <a:srgbClr val="002060"/>
                        </a:solidFill>
                      </a:rPr>
                      <a:t> $64,879,783</a:t>
                    </a:r>
                  </a:p>
                </c:rich>
              </c:tx>
              <c:dLblPos val="bestFit"/>
              <c:showLegendKey val="1"/>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FDB-4071-A463-34567A4FFA75}"/>
                </c:ext>
              </c:extLst>
            </c:dLbl>
            <c:dLbl>
              <c:idx val="5"/>
              <c:layout>
                <c:manualLayout>
                  <c:x val="5.0853065948687971E-2"/>
                  <c:y val="7.0228738996231197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fld id="{F3B3299F-A8AC-4708-A970-87D87FB93883}" type="CATEGORYNAME">
                      <a:rPr lang="en-US" sz="1400" smtClean="0">
                        <a:solidFill>
                          <a:srgbClr val="002060"/>
                        </a:solidFill>
                      </a:rPr>
                      <a:pPr>
                        <a:defRPr/>
                      </a:pPr>
                      <a:t>[CATEGORY NAME]</a:t>
                    </a:fld>
                    <a:r>
                      <a:rPr lang="en-US" sz="1400" dirty="0">
                        <a:solidFill>
                          <a:srgbClr val="002060"/>
                        </a:solidFill>
                      </a:rPr>
                      <a:t>, $6,516,184</a:t>
                    </a:r>
                  </a:p>
                  <a:p>
                    <a:pPr>
                      <a:defRPr/>
                    </a:pPr>
                    <a:r>
                      <a:rPr lang="en-US" sz="1400" dirty="0">
                        <a:solidFill>
                          <a:srgbClr val="002060"/>
                        </a:solidFill>
                      </a:rPr>
                      <a:t> </a:t>
                    </a:r>
                  </a:p>
                </c:rich>
              </c:tx>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endParaRPr lang="en-US"/>
                </a:p>
              </c:txPr>
              <c:dLblPos val="bestFit"/>
              <c:showLegendKey val="1"/>
              <c:showVal val="1"/>
              <c:showCatName val="0"/>
              <c:showSerName val="0"/>
              <c:showPercent val="1"/>
              <c:showBubbleSize val="0"/>
              <c:extLst>
                <c:ext xmlns:c15="http://schemas.microsoft.com/office/drawing/2012/chart" uri="{CE6537A1-D6FC-4f65-9D91-7224C49458BB}">
                  <c15:layout>
                    <c:manualLayout>
                      <c:w val="0.20373511442595196"/>
                      <c:h val="6.7534723511593106E-2"/>
                    </c:manualLayout>
                  </c15:layout>
                  <c15:dlblFieldTable/>
                  <c15:showDataLabelsRange val="0"/>
                </c:ext>
                <c:ext xmlns:c16="http://schemas.microsoft.com/office/drawing/2014/chart" uri="{C3380CC4-5D6E-409C-BE32-E72D297353CC}">
                  <c16:uniqueId val="{00000006-8FDB-4071-A463-34567A4FFA75}"/>
                </c:ext>
              </c:extLst>
            </c:dLbl>
            <c:dLbl>
              <c:idx val="6"/>
              <c:layout>
                <c:manualLayout>
                  <c:x val="-4.2305659715244408E-2"/>
                  <c:y val="0.15967407116260859"/>
                </c:manualLayout>
              </c:layout>
              <c:tx>
                <c:rich>
                  <a:bodyPr/>
                  <a:lstStyle/>
                  <a:p>
                    <a:fld id="{6AEA8E42-0913-42C4-BA26-1B8976E77AAE}" type="CATEGORYNAME">
                      <a:rPr lang="en-US"/>
                      <a:pPr/>
                      <a:t>[CATEGORY NAME]</a:t>
                    </a:fld>
                    <a:r>
                      <a:rPr lang="en-US" baseline="0" dirty="0"/>
                      <a:t>, $113,036,605</a:t>
                    </a:r>
                  </a:p>
                </c:rich>
              </c:tx>
              <c:dLblPos val="bestFit"/>
              <c:showLegendKey val="1"/>
              <c:showVal val="1"/>
              <c:showCatName val="0"/>
              <c:showSerName val="0"/>
              <c:showPercent val="1"/>
              <c:showBubbleSize val="0"/>
              <c:extLst>
                <c:ext xmlns:c15="http://schemas.microsoft.com/office/drawing/2012/chart" uri="{CE6537A1-D6FC-4f65-9D91-7224C49458BB}">
                  <c15:layout>
                    <c:manualLayout>
                      <c:w val="0.16337088791250282"/>
                      <c:h val="6.6902495377783908E-2"/>
                    </c:manualLayout>
                  </c15:layout>
                  <c15:dlblFieldTable/>
                  <c15:showDataLabelsRange val="0"/>
                </c:ext>
                <c:ext xmlns:c16="http://schemas.microsoft.com/office/drawing/2014/chart" uri="{C3380CC4-5D6E-409C-BE32-E72D297353CC}">
                  <c16:uniqueId val="{0000000D-F50E-414C-85B9-CC5738FA9B3E}"/>
                </c:ext>
              </c:extLst>
            </c:dLbl>
            <c:spPr>
              <a:solidFill>
                <a:prstClr val="white"/>
              </a:solidFill>
              <a:ln>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2">
                        <a:lumMod val="75000"/>
                      </a:schemeClr>
                    </a:solidFill>
                    <a:latin typeface="+mn-lt"/>
                    <a:ea typeface="+mn-ea"/>
                    <a:cs typeface="+mn-cs"/>
                  </a:defRPr>
                </a:pPr>
                <a:endParaRPr lang="en-US"/>
              </a:p>
            </c:txPr>
            <c:dLblPos val="inEnd"/>
            <c:showLegendKey val="1"/>
            <c:showVal val="1"/>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Sheet1!$A$2:$A$9</c:f>
              <c:strCache>
                <c:ptCount val="7"/>
                <c:pt idx="0">
                  <c:v>Indio Americano </c:v>
                </c:pt>
                <c:pt idx="1">
                  <c:v>Asiático</c:v>
                </c:pt>
                <c:pt idx="2">
                  <c:v>Afroamericano</c:v>
                </c:pt>
                <c:pt idx="3">
                  <c:v>Polinesio</c:v>
                </c:pt>
                <c:pt idx="4">
                  <c:v>Hispano</c:v>
                </c:pt>
                <c:pt idx="5">
                  <c:v>Filipino</c:v>
                </c:pt>
                <c:pt idx="6">
                  <c:v>Blanco</c:v>
                </c:pt>
              </c:strCache>
            </c:strRef>
          </c:cat>
          <c:val>
            <c:numRef>
              <c:f>Sheet1!$B$2:$B$9</c:f>
              <c:numCache>
                <c:formatCode>"$"#,##0_);[Red]\("$"#,##0\)</c:formatCode>
                <c:ptCount val="8"/>
                <c:pt idx="0">
                  <c:v>1154209</c:v>
                </c:pt>
                <c:pt idx="1">
                  <c:v>12594765</c:v>
                </c:pt>
                <c:pt idx="2">
                  <c:v>24315261</c:v>
                </c:pt>
                <c:pt idx="3">
                  <c:v>374656</c:v>
                </c:pt>
                <c:pt idx="4">
                  <c:v>64879783</c:v>
                </c:pt>
                <c:pt idx="5">
                  <c:v>6516184</c:v>
                </c:pt>
                <c:pt idx="6">
                  <c:v>113036605</c:v>
                </c:pt>
              </c:numCache>
            </c:numRef>
          </c:val>
          <c:extLst>
            <c:ext xmlns:c16="http://schemas.microsoft.com/office/drawing/2014/chart" uri="{C3380CC4-5D6E-409C-BE32-E72D297353CC}">
              <c16:uniqueId val="{00000000-8FDB-4071-A463-34567A4FFA75}"/>
            </c:ext>
          </c:extLst>
        </c:ser>
        <c:ser>
          <c:idx val="1"/>
          <c:order val="1"/>
          <c:tx>
            <c:strRef>
              <c:f>Sheet1!$C$1</c:f>
              <c:strCache>
                <c:ptCount val="1"/>
                <c:pt idx="0">
                  <c:v>Column1</c:v>
                </c:pt>
              </c:strCache>
            </c:strRef>
          </c:tx>
          <c:dPt>
            <c:idx val="0"/>
            <c:bubble3D val="0"/>
            <c:spPr>
              <a:gradFill rotWithShape="1">
                <a:gsLst>
                  <a:gs pos="0">
                    <a:schemeClr val="accent1">
                      <a:shade val="76000"/>
                      <a:satMod val="103000"/>
                      <a:lumMod val="102000"/>
                      <a:tint val="94000"/>
                    </a:schemeClr>
                  </a:gs>
                  <a:gs pos="50000">
                    <a:schemeClr val="accent1">
                      <a:shade val="76000"/>
                      <a:satMod val="110000"/>
                      <a:lumMod val="100000"/>
                      <a:shade val="100000"/>
                    </a:schemeClr>
                  </a:gs>
                  <a:gs pos="100000">
                    <a:schemeClr val="accent1">
                      <a:shade val="76000"/>
                      <a:lumMod val="99000"/>
                      <a:satMod val="120000"/>
                      <a:shade val="78000"/>
                    </a:schemeClr>
                  </a:gs>
                </a:gsLst>
                <a:lin ang="5400000" scaled="0"/>
              </a:gradFill>
              <a:ln>
                <a:noFill/>
              </a:ln>
              <a:effectLst/>
            </c:spPr>
          </c:dPt>
          <c:dPt>
            <c:idx val="1"/>
            <c:bubble3D val="0"/>
            <c:spPr>
              <a:gradFill rotWithShape="1">
                <a:gsLst>
                  <a:gs pos="0">
                    <a:schemeClr val="accent2">
                      <a:shade val="76000"/>
                      <a:satMod val="103000"/>
                      <a:lumMod val="102000"/>
                      <a:tint val="94000"/>
                    </a:schemeClr>
                  </a:gs>
                  <a:gs pos="50000">
                    <a:schemeClr val="accent2">
                      <a:shade val="76000"/>
                      <a:satMod val="110000"/>
                      <a:lumMod val="100000"/>
                      <a:shade val="100000"/>
                    </a:schemeClr>
                  </a:gs>
                  <a:gs pos="100000">
                    <a:schemeClr val="accent2">
                      <a:shade val="76000"/>
                      <a:lumMod val="99000"/>
                      <a:satMod val="120000"/>
                      <a:shade val="78000"/>
                    </a:schemeClr>
                  </a:gs>
                </a:gsLst>
                <a:lin ang="5400000" scaled="0"/>
              </a:gradFill>
              <a:ln>
                <a:noFill/>
              </a:ln>
              <a:effectLst/>
            </c:spPr>
          </c:dPt>
          <c:dPt>
            <c:idx val="2"/>
            <c:bubble3D val="0"/>
            <c:spPr>
              <a:gradFill rotWithShape="1">
                <a:gsLst>
                  <a:gs pos="0">
                    <a:schemeClr val="accent3">
                      <a:shade val="76000"/>
                      <a:satMod val="103000"/>
                      <a:lumMod val="102000"/>
                      <a:tint val="94000"/>
                    </a:schemeClr>
                  </a:gs>
                  <a:gs pos="50000">
                    <a:schemeClr val="accent3">
                      <a:shade val="76000"/>
                      <a:satMod val="110000"/>
                      <a:lumMod val="100000"/>
                      <a:shade val="100000"/>
                    </a:schemeClr>
                  </a:gs>
                  <a:gs pos="100000">
                    <a:schemeClr val="accent3">
                      <a:shade val="76000"/>
                      <a:lumMod val="99000"/>
                      <a:satMod val="120000"/>
                      <a:shade val="78000"/>
                    </a:schemeClr>
                  </a:gs>
                </a:gsLst>
                <a:lin ang="5400000" scaled="0"/>
              </a:gradFill>
              <a:ln>
                <a:noFill/>
              </a:ln>
              <a:effectLst/>
            </c:spPr>
          </c:dPt>
          <c:dPt>
            <c:idx val="3"/>
            <c:bubble3D val="0"/>
            <c:spPr>
              <a:gradFill rotWithShape="1">
                <a:gsLst>
                  <a:gs pos="0">
                    <a:schemeClr val="accent4">
                      <a:shade val="76000"/>
                      <a:satMod val="103000"/>
                      <a:lumMod val="102000"/>
                      <a:tint val="94000"/>
                    </a:schemeClr>
                  </a:gs>
                  <a:gs pos="50000">
                    <a:schemeClr val="accent4">
                      <a:shade val="76000"/>
                      <a:satMod val="110000"/>
                      <a:lumMod val="100000"/>
                      <a:shade val="100000"/>
                    </a:schemeClr>
                  </a:gs>
                  <a:gs pos="100000">
                    <a:schemeClr val="accent4">
                      <a:shade val="76000"/>
                      <a:lumMod val="99000"/>
                      <a:satMod val="120000"/>
                      <a:shade val="78000"/>
                    </a:schemeClr>
                  </a:gs>
                </a:gsLst>
                <a:lin ang="5400000" scaled="0"/>
              </a:gradFill>
              <a:ln>
                <a:noFill/>
              </a:ln>
              <a:effectLst/>
            </c:spPr>
          </c:dPt>
          <c:dPt>
            <c:idx val="4"/>
            <c:bubble3D val="0"/>
            <c:spPr>
              <a:gradFill rotWithShape="1">
                <a:gsLst>
                  <a:gs pos="0">
                    <a:schemeClr val="accent5">
                      <a:shade val="76000"/>
                      <a:satMod val="103000"/>
                      <a:lumMod val="102000"/>
                      <a:tint val="94000"/>
                    </a:schemeClr>
                  </a:gs>
                  <a:gs pos="50000">
                    <a:schemeClr val="accent5">
                      <a:shade val="76000"/>
                      <a:satMod val="110000"/>
                      <a:lumMod val="100000"/>
                      <a:shade val="100000"/>
                    </a:schemeClr>
                  </a:gs>
                  <a:gs pos="100000">
                    <a:schemeClr val="accent5">
                      <a:shade val="76000"/>
                      <a:lumMod val="99000"/>
                      <a:satMod val="120000"/>
                      <a:shade val="78000"/>
                    </a:schemeClr>
                  </a:gs>
                </a:gsLst>
                <a:lin ang="5400000" scaled="0"/>
              </a:gradFill>
              <a:ln>
                <a:noFill/>
              </a:ln>
              <a:effectLst/>
            </c:spPr>
          </c:dPt>
          <c:dPt>
            <c:idx val="5"/>
            <c:bubble3D val="0"/>
            <c:spPr>
              <a:gradFill rotWithShape="1">
                <a:gsLst>
                  <a:gs pos="0">
                    <a:schemeClr val="accent6">
                      <a:shade val="76000"/>
                      <a:satMod val="103000"/>
                      <a:lumMod val="102000"/>
                      <a:tint val="94000"/>
                    </a:schemeClr>
                  </a:gs>
                  <a:gs pos="50000">
                    <a:schemeClr val="accent6">
                      <a:shade val="76000"/>
                      <a:satMod val="110000"/>
                      <a:lumMod val="100000"/>
                      <a:shade val="100000"/>
                    </a:schemeClr>
                  </a:gs>
                  <a:gs pos="100000">
                    <a:schemeClr val="accent6">
                      <a:shade val="76000"/>
                      <a:lumMod val="99000"/>
                      <a:satMod val="120000"/>
                      <a:shade val="78000"/>
                    </a:schemeClr>
                  </a:gs>
                </a:gsLst>
                <a:lin ang="5400000" scaled="0"/>
              </a:gradFill>
              <a:ln>
                <a:noFill/>
              </a:ln>
              <a:effectLst/>
            </c:spPr>
          </c:dPt>
          <c:dPt>
            <c:idx val="6"/>
            <c:bubble3D val="0"/>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c:spPr>
          </c:dPt>
          <c:dPt>
            <c:idx val="7"/>
            <c:bubble3D val="0"/>
            <c:spPr>
              <a:gradFill rotWithShape="1">
                <a:gsLst>
                  <a:gs pos="0">
                    <a:schemeClr val="accent2">
                      <a:tint val="77000"/>
                      <a:satMod val="103000"/>
                      <a:lumMod val="102000"/>
                      <a:tint val="94000"/>
                    </a:schemeClr>
                  </a:gs>
                  <a:gs pos="50000">
                    <a:schemeClr val="accent2">
                      <a:tint val="77000"/>
                      <a:satMod val="110000"/>
                      <a:lumMod val="100000"/>
                      <a:shade val="100000"/>
                    </a:schemeClr>
                  </a:gs>
                  <a:gs pos="100000">
                    <a:schemeClr val="accent2">
                      <a:tint val="77000"/>
                      <a:lumMod val="99000"/>
                      <a:satMod val="120000"/>
                      <a:shade val="78000"/>
                    </a:schemeClr>
                  </a:gs>
                </a:gsLst>
                <a:lin ang="5400000" scaled="0"/>
              </a:gra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Sheet1!$A$2:$A$9</c:f>
              <c:strCache>
                <c:ptCount val="7"/>
                <c:pt idx="0">
                  <c:v>Indio Americano </c:v>
                </c:pt>
                <c:pt idx="1">
                  <c:v>Asiático</c:v>
                </c:pt>
                <c:pt idx="2">
                  <c:v>Afroamericano</c:v>
                </c:pt>
                <c:pt idx="3">
                  <c:v>Polinesio</c:v>
                </c:pt>
                <c:pt idx="4">
                  <c:v>Hispano</c:v>
                </c:pt>
                <c:pt idx="5">
                  <c:v>Filipino</c:v>
                </c:pt>
                <c:pt idx="6">
                  <c:v>Blanco</c:v>
                </c:pt>
              </c:strCache>
            </c:strRef>
          </c:cat>
          <c:val>
            <c:numRef>
              <c:f>Sheet1!$C$2:$C$9</c:f>
              <c:numCache>
                <c:formatCode>General</c:formatCode>
                <c:ptCount val="8"/>
              </c:numCache>
            </c:numRef>
          </c:val>
          <c:extLst>
            <c:ext xmlns:c16="http://schemas.microsoft.com/office/drawing/2014/chart" uri="{C3380CC4-5D6E-409C-BE32-E72D297353CC}">
              <c16:uniqueId val="{00000011-636F-4A68-8724-E282C6EEC59F}"/>
            </c:ext>
          </c:extLst>
        </c:ser>
        <c:dLbls>
          <c:dLblPos val="bestFit"/>
          <c:showLegendKey val="0"/>
          <c:showVal val="1"/>
          <c:showCatName val="0"/>
          <c:showSerName val="0"/>
          <c:showPercent val="0"/>
          <c:showBubbleSize val="0"/>
          <c:showLeaderLines val="1"/>
        </c:dLbls>
        <c:firstSliceAng val="0"/>
      </c:pieChart>
      <c:spPr>
        <a:noFill/>
        <a:ln>
          <a:noFill/>
        </a:ln>
        <a:effectLst>
          <a:softEdge rad="165100"/>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800" cap="none" dirty="0" err="1">
                <a:solidFill>
                  <a:schemeClr val="accent5"/>
                </a:solidFill>
                <a:latin typeface="Arial Black" panose="020B0A04020102020204" pitchFamily="34" charset="0"/>
              </a:rPr>
              <a:t>Gastos</a:t>
            </a:r>
            <a:r>
              <a:rPr lang="en-US" sz="1800" cap="none" dirty="0">
                <a:solidFill>
                  <a:schemeClr val="accent5"/>
                </a:solidFill>
                <a:latin typeface="Arial Black" panose="020B0A04020102020204" pitchFamily="34" charset="0"/>
              </a:rPr>
              <a:t> </a:t>
            </a:r>
            <a:r>
              <a:rPr lang="en-US" sz="1800" cap="none" dirty="0" err="1">
                <a:solidFill>
                  <a:schemeClr val="accent5"/>
                </a:solidFill>
                <a:latin typeface="Arial Black" panose="020B0A04020102020204" pitchFamily="34" charset="0"/>
              </a:rPr>
              <a:t>por</a:t>
            </a:r>
            <a:r>
              <a:rPr lang="en-US" sz="1800" cap="none" dirty="0">
                <a:solidFill>
                  <a:schemeClr val="accent5"/>
                </a:solidFill>
                <a:latin typeface="Arial Black" panose="020B0A04020102020204" pitchFamily="34" charset="0"/>
              </a:rPr>
              <a:t> Persona y</a:t>
            </a:r>
            <a:r>
              <a:rPr lang="en-US" sz="1800" cap="none" baseline="0" dirty="0">
                <a:solidFill>
                  <a:schemeClr val="accent5"/>
                </a:solidFill>
                <a:latin typeface="Arial Black" panose="020B0A04020102020204" pitchFamily="34" charset="0"/>
              </a:rPr>
              <a:t> </a:t>
            </a:r>
            <a:r>
              <a:rPr lang="en-US" sz="1800" cap="none" baseline="0" dirty="0" err="1">
                <a:solidFill>
                  <a:schemeClr val="accent5"/>
                </a:solidFill>
                <a:latin typeface="Arial Black" panose="020B0A04020102020204" pitchFamily="34" charset="0"/>
              </a:rPr>
              <a:t>por</a:t>
            </a:r>
            <a:r>
              <a:rPr lang="en-US" sz="1800" cap="none" baseline="0" dirty="0">
                <a:solidFill>
                  <a:schemeClr val="accent5"/>
                </a:solidFill>
                <a:latin typeface="Arial Black" panose="020B0A04020102020204" pitchFamily="34" charset="0"/>
              </a:rPr>
              <a:t> </a:t>
            </a:r>
            <a:r>
              <a:rPr lang="en-US" sz="1800" cap="none" baseline="0" dirty="0" err="1">
                <a:solidFill>
                  <a:schemeClr val="accent5"/>
                </a:solidFill>
                <a:latin typeface="Arial Black" panose="020B0A04020102020204" pitchFamily="34" charset="0"/>
              </a:rPr>
              <a:t>Idioma</a:t>
            </a:r>
            <a:endParaRPr lang="en-US" sz="1800" cap="none" baseline="0" dirty="0">
              <a:solidFill>
                <a:schemeClr val="accent5"/>
              </a:solidFill>
              <a:latin typeface="Arial Black" panose="020B0A04020102020204" pitchFamily="34" charset="0"/>
            </a:endParaRPr>
          </a:p>
          <a:p>
            <a:pPr>
              <a:defRPr/>
            </a:pPr>
            <a:r>
              <a:rPr lang="en-US" sz="1800" cap="none" baseline="0" dirty="0">
                <a:solidFill>
                  <a:schemeClr val="accent5"/>
                </a:solidFill>
                <a:latin typeface="Arial Black" panose="020B0A04020102020204" pitchFamily="34" charset="0"/>
              </a:rPr>
              <a:t>FY 2020-2022</a:t>
            </a:r>
            <a:endParaRPr lang="en-US" sz="1800" cap="none" dirty="0">
              <a:solidFill>
                <a:schemeClr val="accent5"/>
              </a:solidFill>
              <a:latin typeface="Arial Black" panose="020B0A04020102020204" pitchFamily="34" charset="0"/>
            </a:endParaRPr>
          </a:p>
        </c:rich>
      </c:tx>
      <c:layout>
        <c:manualLayout>
          <c:xMode val="edge"/>
          <c:yMode val="edge"/>
          <c:x val="0.30784536557100017"/>
          <c:y val="9.9107244574948454E-5"/>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195318805488296E-2"/>
          <c:y val="0.20341042566896367"/>
          <c:w val="0.91121872477804677"/>
          <c:h val="0.74169427416843903"/>
        </c:manualLayout>
      </c:layout>
      <c:barChart>
        <c:barDir val="col"/>
        <c:grouping val="clustered"/>
        <c:varyColors val="0"/>
        <c:ser>
          <c:idx val="0"/>
          <c:order val="0"/>
          <c:tx>
            <c:strRef>
              <c:f>Sheet1!$B$1</c:f>
              <c:strCache>
                <c:ptCount val="1"/>
                <c:pt idx="0">
                  <c:v>FY 18/19</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Inglés</c:v>
                </c:pt>
                <c:pt idx="1">
                  <c:v>Español</c:v>
                </c:pt>
                <c:pt idx="2">
                  <c:v>Other</c:v>
                </c:pt>
              </c:strCache>
            </c:strRef>
          </c:cat>
          <c:val>
            <c:numRef>
              <c:f>Sheet1!$B$2:$B$4</c:f>
              <c:numCache>
                <c:formatCode>"$"#,##0_);[Red]\("$"#,##0\)</c:formatCode>
                <c:ptCount val="3"/>
                <c:pt idx="0">
                  <c:v>12049</c:v>
                </c:pt>
                <c:pt idx="1">
                  <c:v>7117</c:v>
                </c:pt>
                <c:pt idx="2">
                  <c:v>11331</c:v>
                </c:pt>
              </c:numCache>
            </c:numRef>
          </c:val>
          <c:extLst>
            <c:ext xmlns:c16="http://schemas.microsoft.com/office/drawing/2014/chart" uri="{C3380CC4-5D6E-409C-BE32-E72D297353CC}">
              <c16:uniqueId val="{00000000-5905-44B2-BABD-F5F6E22D0E88}"/>
            </c:ext>
          </c:extLst>
        </c:ser>
        <c:ser>
          <c:idx val="1"/>
          <c:order val="1"/>
          <c:tx>
            <c:strRef>
              <c:f>Sheet1!$C$1</c:f>
              <c:strCache>
                <c:ptCount val="1"/>
                <c:pt idx="0">
                  <c:v>FY 19/20</c:v>
                </c:pt>
              </c:strCache>
            </c:strRef>
          </c:tx>
          <c:spPr>
            <a:solidFill>
              <a:schemeClr val="accent2"/>
            </a:solidFill>
            <a:ln>
              <a:noFill/>
            </a:ln>
            <a:effectLst/>
          </c:spPr>
          <c:invertIfNegative val="0"/>
          <c:dLbls>
            <c:dLbl>
              <c:idx val="0"/>
              <c:tx>
                <c:rich>
                  <a:bodyPr/>
                  <a:lstStyle/>
                  <a:p>
                    <a:fld id="{50750BE8-E595-4029-92A5-36FD5BD84CFA}" type="VALUE">
                      <a:rPr lang="en-US" sz="1400">
                        <a:solidFill>
                          <a:srgbClr val="00206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905-44B2-BABD-F5F6E22D0E88}"/>
                </c:ext>
              </c:extLst>
            </c:dLbl>
            <c:dLbl>
              <c:idx val="1"/>
              <c:tx>
                <c:rich>
                  <a:bodyPr/>
                  <a:lstStyle/>
                  <a:p>
                    <a:fld id="{7F09C8AA-864C-4240-BC37-ADDD0C2A9CA3}" type="VALUE">
                      <a:rPr lang="en-US" sz="1400">
                        <a:solidFill>
                          <a:srgbClr val="00206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5905-44B2-BABD-F5F6E22D0E88}"/>
                </c:ext>
              </c:extLst>
            </c:dLbl>
            <c:dLbl>
              <c:idx val="2"/>
              <c:tx>
                <c:rich>
                  <a:bodyPr/>
                  <a:lstStyle/>
                  <a:p>
                    <a:fld id="{110AB1D6-F50A-4448-8610-849FB6E84385}" type="VALUE">
                      <a:rPr lang="en-US" sz="1400">
                        <a:solidFill>
                          <a:srgbClr val="00206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5905-44B2-BABD-F5F6E22D0E88}"/>
                </c:ext>
              </c:extLst>
            </c:dLbl>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Inglés</c:v>
                </c:pt>
                <c:pt idx="1">
                  <c:v>Español</c:v>
                </c:pt>
                <c:pt idx="2">
                  <c:v>Other</c:v>
                </c:pt>
              </c:strCache>
            </c:strRef>
          </c:cat>
          <c:val>
            <c:numRef>
              <c:f>Sheet1!$C$2:$C$4</c:f>
              <c:numCache>
                <c:formatCode>"$"#,##0_);[Red]\("$"#,##0\)</c:formatCode>
                <c:ptCount val="3"/>
                <c:pt idx="0">
                  <c:v>13429</c:v>
                </c:pt>
                <c:pt idx="1">
                  <c:v>7973</c:v>
                </c:pt>
                <c:pt idx="2">
                  <c:v>13576</c:v>
                </c:pt>
              </c:numCache>
            </c:numRef>
          </c:val>
          <c:extLst>
            <c:ext xmlns:c16="http://schemas.microsoft.com/office/drawing/2014/chart" uri="{C3380CC4-5D6E-409C-BE32-E72D297353CC}">
              <c16:uniqueId val="{00000001-5905-44B2-BABD-F5F6E22D0E88}"/>
            </c:ext>
          </c:extLst>
        </c:ser>
        <c:ser>
          <c:idx val="2"/>
          <c:order val="2"/>
          <c:tx>
            <c:strRef>
              <c:f>Sheet1!$D$1</c:f>
              <c:strCache>
                <c:ptCount val="1"/>
                <c:pt idx="0">
                  <c:v>FY 20/21</c:v>
                </c:pt>
              </c:strCache>
            </c:strRef>
          </c:tx>
          <c:spPr>
            <a:solidFill>
              <a:schemeClr val="accent3"/>
            </a:solidFill>
            <a:ln>
              <a:noFill/>
            </a:ln>
            <a:effectLst/>
          </c:spPr>
          <c:invertIfNegative val="0"/>
          <c:dLbls>
            <c:dLbl>
              <c:idx val="0"/>
              <c:tx>
                <c:rich>
                  <a:bodyPr/>
                  <a:lstStyle/>
                  <a:p>
                    <a:fld id="{856EEB35-3EF0-4241-9BDB-E61C22228E3A}" type="VALUE">
                      <a:rPr lang="en-US" sz="1400">
                        <a:solidFill>
                          <a:srgbClr val="00206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905-44B2-BABD-F5F6E22D0E88}"/>
                </c:ext>
              </c:extLst>
            </c:dLbl>
            <c:dLbl>
              <c:idx val="1"/>
              <c:tx>
                <c:rich>
                  <a:bodyPr/>
                  <a:lstStyle/>
                  <a:p>
                    <a:fld id="{CA78CE75-E8B8-499B-A4F0-6BF13FBBF54A}" type="VALUE">
                      <a:rPr lang="en-US" sz="1400">
                        <a:solidFill>
                          <a:srgbClr val="00206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905-44B2-BABD-F5F6E22D0E88}"/>
                </c:ext>
              </c:extLst>
            </c:dLbl>
            <c:dLbl>
              <c:idx val="2"/>
              <c:tx>
                <c:rich>
                  <a:bodyPr/>
                  <a:lstStyle/>
                  <a:p>
                    <a:fld id="{5B9BFE81-993F-40F9-BE9A-8FDD78A88D05}" type="VALUE">
                      <a:rPr lang="en-US" sz="1400">
                        <a:solidFill>
                          <a:srgbClr val="00206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5905-44B2-BABD-F5F6E22D0E88}"/>
                </c:ext>
              </c:extLst>
            </c:dLbl>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Inglés</c:v>
                </c:pt>
                <c:pt idx="1">
                  <c:v>Español</c:v>
                </c:pt>
                <c:pt idx="2">
                  <c:v>Other</c:v>
                </c:pt>
              </c:strCache>
            </c:strRef>
          </c:cat>
          <c:val>
            <c:numRef>
              <c:f>Sheet1!$D$2:$D$4</c:f>
              <c:numCache>
                <c:formatCode>"$"#,##0_);[Red]\("$"#,##0\)</c:formatCode>
                <c:ptCount val="3"/>
                <c:pt idx="0">
                  <c:v>14079</c:v>
                </c:pt>
                <c:pt idx="1">
                  <c:v>8755</c:v>
                </c:pt>
                <c:pt idx="2">
                  <c:v>17881</c:v>
                </c:pt>
              </c:numCache>
            </c:numRef>
          </c:val>
          <c:extLst>
            <c:ext xmlns:c16="http://schemas.microsoft.com/office/drawing/2014/chart" uri="{C3380CC4-5D6E-409C-BE32-E72D297353CC}">
              <c16:uniqueId val="{00000002-5905-44B2-BABD-F5F6E22D0E88}"/>
            </c:ext>
          </c:extLst>
        </c:ser>
        <c:dLbls>
          <c:dLblPos val="outEnd"/>
          <c:showLegendKey val="0"/>
          <c:showVal val="1"/>
          <c:showCatName val="0"/>
          <c:showSerName val="0"/>
          <c:showPercent val="0"/>
          <c:showBubbleSize val="0"/>
        </c:dLbls>
        <c:gapWidth val="444"/>
        <c:axId val="377614120"/>
        <c:axId val="373062440"/>
      </c:barChart>
      <c:catAx>
        <c:axId val="3776141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373062440"/>
        <c:crosses val="autoZero"/>
        <c:auto val="1"/>
        <c:lblAlgn val="ctr"/>
        <c:lblOffset val="100"/>
        <c:noMultiLvlLbl val="0"/>
      </c:catAx>
      <c:valAx>
        <c:axId val="373062440"/>
        <c:scaling>
          <c:orientation val="minMax"/>
        </c:scaling>
        <c:delete val="1"/>
        <c:axPos val="l"/>
        <c:numFmt formatCode="&quot;$&quot;#,##0_);[Red]\(&quot;$&quot;#,##0\)" sourceLinked="1"/>
        <c:majorTickMark val="none"/>
        <c:minorTickMark val="none"/>
        <c:tickLblPos val="nextTo"/>
        <c:crossAx val="377614120"/>
        <c:crosses val="autoZero"/>
        <c:crossBetween val="between"/>
      </c:valAx>
      <c:spPr>
        <a:noFill/>
        <a:ln>
          <a:solidFill>
            <a:schemeClr val="accent1"/>
          </a:solid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Birth to 2 years</c:v>
                </c:pt>
              </c:strCache>
            </c:strRef>
          </c:tx>
          <c:spPr>
            <a:solidFill>
              <a:schemeClr val="accent1"/>
            </a:solidFill>
            <a:ln w="19050">
              <a:solidFill>
                <a:schemeClr val="lt1"/>
              </a:solidFill>
            </a:ln>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8"/>
                <c:pt idx="0">
                  <c:v>asiático</c:v>
                </c:pt>
                <c:pt idx="1">
                  <c:v>Negro/afroamericano</c:v>
                </c:pt>
                <c:pt idx="2">
                  <c:v>filipino</c:v>
                </c:pt>
                <c:pt idx="3">
                  <c:v>Hispano</c:v>
                </c:pt>
                <c:pt idx="4">
                  <c:v>Nativo americano</c:v>
                </c:pt>
                <c:pt idx="5">
                  <c:v>Otra etnia o raza</c:v>
                </c:pt>
                <c:pt idx="6">
                  <c:v>polinesio</c:v>
                </c:pt>
                <c:pt idx="7">
                  <c:v>blanco</c:v>
                </c:pt>
              </c:strCache>
            </c:strRef>
          </c:cat>
          <c:val>
            <c:numRef>
              <c:f>Sheet1!$B$2:$B$10</c:f>
              <c:numCache>
                <c:formatCode>"$"#,##0_);[Red]\("$"#,##0\)</c:formatCode>
                <c:ptCount val="9"/>
                <c:pt idx="0">
                  <c:v>3967690</c:v>
                </c:pt>
                <c:pt idx="1">
                  <c:v>824310</c:v>
                </c:pt>
                <c:pt idx="2">
                  <c:v>222879</c:v>
                </c:pt>
                <c:pt idx="3">
                  <c:v>8739275</c:v>
                </c:pt>
                <c:pt idx="4">
                  <c:v>58870</c:v>
                </c:pt>
                <c:pt idx="5">
                  <c:v>4443322</c:v>
                </c:pt>
                <c:pt idx="6">
                  <c:v>63226</c:v>
                </c:pt>
                <c:pt idx="7">
                  <c:v>4115406</c:v>
                </c:pt>
              </c:numCache>
            </c:numRef>
          </c:val>
          <c:extLst>
            <c:ext xmlns:c16="http://schemas.microsoft.com/office/drawing/2014/chart" uri="{C3380CC4-5D6E-409C-BE32-E72D297353CC}">
              <c16:uniqueId val="{00000000-D53E-4FB4-886C-9CBE169BA228}"/>
            </c:ext>
          </c:extLst>
        </c:ser>
        <c:ser>
          <c:idx val="1"/>
          <c:order val="1"/>
          <c:tx>
            <c:strRef>
              <c:f>Sheet1!$C$1</c:f>
              <c:strCache>
                <c:ptCount val="1"/>
                <c:pt idx="0">
                  <c:v>3 to 21 yrs</c:v>
                </c:pt>
              </c:strCache>
            </c:strRef>
          </c:tx>
          <c:spPr>
            <a:solidFill>
              <a:schemeClr val="accent2"/>
            </a:solidFill>
            <a:ln w="19050">
              <a:solidFill>
                <a:schemeClr val="lt1"/>
              </a:solidFill>
            </a:ln>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8"/>
                <c:pt idx="0">
                  <c:v>asiático</c:v>
                </c:pt>
                <c:pt idx="1">
                  <c:v>Negro/afroamericano</c:v>
                </c:pt>
                <c:pt idx="2">
                  <c:v>filipino</c:v>
                </c:pt>
                <c:pt idx="3">
                  <c:v>Hispano</c:v>
                </c:pt>
                <c:pt idx="4">
                  <c:v>Nativo americano</c:v>
                </c:pt>
                <c:pt idx="5">
                  <c:v>Otra etnia o raza</c:v>
                </c:pt>
                <c:pt idx="6">
                  <c:v>polinesio</c:v>
                </c:pt>
                <c:pt idx="7">
                  <c:v>blanco</c:v>
                </c:pt>
              </c:strCache>
            </c:strRef>
          </c:cat>
          <c:val>
            <c:numRef>
              <c:f>Sheet1!$C$2:$C$10</c:f>
              <c:numCache>
                <c:formatCode>"$"#,##0_);[Red]\("$"#,##0\)</c:formatCode>
                <c:ptCount val="9"/>
                <c:pt idx="0">
                  <c:v>3967690</c:v>
                </c:pt>
                <c:pt idx="1">
                  <c:v>5238548</c:v>
                </c:pt>
                <c:pt idx="2">
                  <c:v>1415720</c:v>
                </c:pt>
                <c:pt idx="3">
                  <c:v>20366110</c:v>
                </c:pt>
                <c:pt idx="4">
                  <c:v>70791</c:v>
                </c:pt>
                <c:pt idx="5">
                  <c:v>6683363</c:v>
                </c:pt>
                <c:pt idx="6">
                  <c:v>45559</c:v>
                </c:pt>
                <c:pt idx="7">
                  <c:v>14348471</c:v>
                </c:pt>
              </c:numCache>
            </c:numRef>
          </c:val>
          <c:extLst>
            <c:ext xmlns:c16="http://schemas.microsoft.com/office/drawing/2014/chart" uri="{C3380CC4-5D6E-409C-BE32-E72D297353CC}">
              <c16:uniqueId val="{00000002-D53E-4FB4-886C-9CBE169BA228}"/>
            </c:ext>
          </c:extLst>
        </c:ser>
        <c:ser>
          <c:idx val="2"/>
          <c:order val="2"/>
          <c:tx>
            <c:strRef>
              <c:f>Sheet1!$D$1</c:f>
              <c:strCache>
                <c:ptCount val="1"/>
                <c:pt idx="0">
                  <c:v>mayores de 22</c:v>
                </c:pt>
              </c:strCache>
            </c:strRef>
          </c:tx>
          <c:spPr>
            <a:solidFill>
              <a:schemeClr val="accent3"/>
            </a:solidFill>
            <a:ln w="19050">
              <a:solidFill>
                <a:schemeClr val="lt1"/>
              </a:solidFill>
            </a:ln>
            <a:effectLst/>
          </c:spPr>
          <c:invertIfNegative val="0"/>
          <c:dLbls>
            <c:dLbl>
              <c:idx val="7"/>
              <c:layout>
                <c:manualLayout>
                  <c:x val="2.6570048309178744E-2"/>
                  <c:y val="3.50237099485261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3E-4FB4-886C-9CBE169BA228}"/>
                </c:ext>
              </c:extLst>
            </c:dLbl>
            <c:spPr>
              <a:noFill/>
              <a:ln>
                <a:noFill/>
              </a:ln>
              <a:effectLst/>
            </c:spPr>
            <c:txPr>
              <a:bodyPr rot="-540000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8"/>
                <c:pt idx="0">
                  <c:v>asiático</c:v>
                </c:pt>
                <c:pt idx="1">
                  <c:v>Negro/afroamericano</c:v>
                </c:pt>
                <c:pt idx="2">
                  <c:v>filipino</c:v>
                </c:pt>
                <c:pt idx="3">
                  <c:v>Hispano</c:v>
                </c:pt>
                <c:pt idx="4">
                  <c:v>Nativo americano</c:v>
                </c:pt>
                <c:pt idx="5">
                  <c:v>Otra etnia o raza</c:v>
                </c:pt>
                <c:pt idx="6">
                  <c:v>polinesio</c:v>
                </c:pt>
                <c:pt idx="7">
                  <c:v>blanco</c:v>
                </c:pt>
              </c:strCache>
            </c:strRef>
          </c:cat>
          <c:val>
            <c:numRef>
              <c:f>Sheet1!$D$2:$D$10</c:f>
              <c:numCache>
                <c:formatCode>"$"#,##0_);[Red]\("$"#,##0\)</c:formatCode>
                <c:ptCount val="9"/>
                <c:pt idx="0">
                  <c:v>7190807</c:v>
                </c:pt>
                <c:pt idx="1">
                  <c:v>18252402</c:v>
                </c:pt>
                <c:pt idx="2">
                  <c:v>4877584</c:v>
                </c:pt>
                <c:pt idx="3">
                  <c:v>35774399</c:v>
                </c:pt>
                <c:pt idx="4">
                  <c:v>1024548</c:v>
                </c:pt>
                <c:pt idx="5">
                  <c:v>11276892</c:v>
                </c:pt>
                <c:pt idx="6">
                  <c:v>265871</c:v>
                </c:pt>
                <c:pt idx="7">
                  <c:v>94572728</c:v>
                </c:pt>
              </c:numCache>
            </c:numRef>
          </c:val>
          <c:extLst>
            <c:ext xmlns:c16="http://schemas.microsoft.com/office/drawing/2014/chart" uri="{C3380CC4-5D6E-409C-BE32-E72D297353CC}">
              <c16:uniqueId val="{00000003-D53E-4FB4-886C-9CBE169BA228}"/>
            </c:ext>
          </c:extLst>
        </c:ser>
        <c:dLbls>
          <c:showLegendKey val="0"/>
          <c:showVal val="0"/>
          <c:showCatName val="0"/>
          <c:showSerName val="0"/>
          <c:showPercent val="0"/>
          <c:showBubbleSize val="0"/>
        </c:dLbls>
        <c:gapWidth val="150"/>
        <c:axId val="1859665519"/>
        <c:axId val="1859665935"/>
      </c:barChart>
      <c:catAx>
        <c:axId val="185966551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9665935"/>
        <c:auto val="1"/>
        <c:lblAlgn val="ctr"/>
        <c:lblOffset val="100"/>
        <c:noMultiLvlLbl val="0"/>
      </c:catAx>
      <c:valAx>
        <c:axId val="185966593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9665519"/>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 POS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asiático</c:v>
                </c:pt>
                <c:pt idx="1">
                  <c:v>negro/afroamericano</c:v>
                </c:pt>
                <c:pt idx="2">
                  <c:v>filipino</c:v>
                </c:pt>
                <c:pt idx="3">
                  <c:v>Hispano</c:v>
                </c:pt>
                <c:pt idx="4">
                  <c:v>Nativo americano</c:v>
                </c:pt>
                <c:pt idx="5">
                  <c:v>Otra etnia o raza</c:v>
                </c:pt>
                <c:pt idx="6">
                  <c:v>polinesio</c:v>
                </c:pt>
                <c:pt idx="7">
                  <c:v>blanco</c:v>
                </c:pt>
              </c:strCache>
            </c:strRef>
          </c:cat>
          <c:val>
            <c:numRef>
              <c:f>Sheet1!$B$2:$B$9</c:f>
              <c:numCache>
                <c:formatCode>General</c:formatCode>
                <c:ptCount val="8"/>
                <c:pt idx="0">
                  <c:v>255</c:v>
                </c:pt>
                <c:pt idx="1">
                  <c:v>283</c:v>
                </c:pt>
                <c:pt idx="2" formatCode="#,##0">
                  <c:v>104</c:v>
                </c:pt>
                <c:pt idx="3" formatCode="#,##0">
                  <c:v>1180</c:v>
                </c:pt>
                <c:pt idx="4">
                  <c:v>8</c:v>
                </c:pt>
                <c:pt idx="5">
                  <c:v>462</c:v>
                </c:pt>
                <c:pt idx="6">
                  <c:v>10</c:v>
                </c:pt>
                <c:pt idx="7" formatCode="#,##0">
                  <c:v>1120</c:v>
                </c:pt>
              </c:numCache>
            </c:numRef>
          </c:val>
          <c:extLst>
            <c:ext xmlns:c16="http://schemas.microsoft.com/office/drawing/2014/chart" uri="{C3380CC4-5D6E-409C-BE32-E72D297353CC}">
              <c16:uniqueId val="{00000000-DC08-4E6F-92F9-82B227911E3C}"/>
            </c:ext>
          </c:extLst>
        </c:ser>
        <c:ser>
          <c:idx val="1"/>
          <c:order val="1"/>
          <c:tx>
            <c:strRef>
              <c:f>Sheet1!$C$1</c:f>
              <c:strCache>
                <c:ptCount val="1"/>
                <c:pt idx="0">
                  <c:v>Received POS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asiático</c:v>
                </c:pt>
                <c:pt idx="1">
                  <c:v>negro/afroamericano</c:v>
                </c:pt>
                <c:pt idx="2">
                  <c:v>filipino</c:v>
                </c:pt>
                <c:pt idx="3">
                  <c:v>Hispano</c:v>
                </c:pt>
                <c:pt idx="4">
                  <c:v>Nativo americano</c:v>
                </c:pt>
                <c:pt idx="5">
                  <c:v>Otra etnia o raza</c:v>
                </c:pt>
                <c:pt idx="6">
                  <c:v>polinesio</c:v>
                </c:pt>
                <c:pt idx="7">
                  <c:v>blanco</c:v>
                </c:pt>
              </c:strCache>
            </c:strRef>
          </c:cat>
          <c:val>
            <c:numRef>
              <c:f>Sheet1!$C$2:$C$9</c:f>
              <c:numCache>
                <c:formatCode>#,##0</c:formatCode>
                <c:ptCount val="8"/>
                <c:pt idx="0" formatCode="General">
                  <c:v>928</c:v>
                </c:pt>
                <c:pt idx="1">
                  <c:v>1161</c:v>
                </c:pt>
                <c:pt idx="2" formatCode="General">
                  <c:v>308</c:v>
                </c:pt>
                <c:pt idx="3">
                  <c:v>5787</c:v>
                </c:pt>
                <c:pt idx="4" formatCode="General">
                  <c:v>47</c:v>
                </c:pt>
                <c:pt idx="5">
                  <c:v>2075</c:v>
                </c:pt>
                <c:pt idx="6" formatCode="General">
                  <c:v>37</c:v>
                </c:pt>
                <c:pt idx="7">
                  <c:v>4636</c:v>
                </c:pt>
              </c:numCache>
            </c:numRef>
          </c:val>
          <c:extLst>
            <c:ext xmlns:c16="http://schemas.microsoft.com/office/drawing/2014/chart" uri="{C3380CC4-5D6E-409C-BE32-E72D297353CC}">
              <c16:uniqueId val="{00000001-DC08-4E6F-92F9-82B227911E3C}"/>
            </c:ext>
          </c:extLst>
        </c:ser>
        <c:ser>
          <c:idx val="2"/>
          <c:order val="2"/>
          <c:tx>
            <c:strRef>
              <c:f>Sheet1!$D$1</c:f>
              <c:strCache>
                <c:ptCount val="1"/>
                <c:pt idx="0">
                  <c:v>Column1</c:v>
                </c:pt>
              </c:strCache>
            </c:strRef>
          </c:tx>
          <c:spPr>
            <a:solidFill>
              <a:schemeClr val="accent3"/>
            </a:solidFill>
            <a:ln>
              <a:noFill/>
            </a:ln>
            <a:effectLst/>
          </c:spPr>
          <c:invertIfNegative val="0"/>
          <c:cat>
            <c:strRef>
              <c:f>Sheet1!$A$2:$A$9</c:f>
              <c:strCache>
                <c:ptCount val="8"/>
                <c:pt idx="0">
                  <c:v>asiático</c:v>
                </c:pt>
                <c:pt idx="1">
                  <c:v>negro/afroamericano</c:v>
                </c:pt>
                <c:pt idx="2">
                  <c:v>filipino</c:v>
                </c:pt>
                <c:pt idx="3">
                  <c:v>Hispano</c:v>
                </c:pt>
                <c:pt idx="4">
                  <c:v>Nativo americano</c:v>
                </c:pt>
                <c:pt idx="5">
                  <c:v>Otra etnia o raza</c:v>
                </c:pt>
                <c:pt idx="6">
                  <c:v>polinesio</c:v>
                </c:pt>
                <c:pt idx="7">
                  <c:v>blanco</c:v>
                </c:pt>
              </c:strCache>
            </c:strRef>
          </c:cat>
          <c:val>
            <c:numRef>
              <c:f>Sheet1!$D$2:$D$9</c:f>
            </c:numRef>
          </c:val>
          <c:extLst>
            <c:ext xmlns:c16="http://schemas.microsoft.com/office/drawing/2014/chart" uri="{C3380CC4-5D6E-409C-BE32-E72D297353CC}">
              <c16:uniqueId val="{00000002-DC08-4E6F-92F9-82B227911E3C}"/>
            </c:ext>
          </c:extLst>
        </c:ser>
        <c:dLbls>
          <c:showLegendKey val="0"/>
          <c:showVal val="0"/>
          <c:showCatName val="0"/>
          <c:showSerName val="0"/>
          <c:showPercent val="0"/>
          <c:showBubbleSize val="0"/>
        </c:dLbls>
        <c:gapWidth val="219"/>
        <c:overlap val="-27"/>
        <c:axId val="634115872"/>
        <c:axId val="634109632"/>
      </c:barChart>
      <c:catAx>
        <c:axId val="63411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4109632"/>
        <c:crosses val="autoZero"/>
        <c:auto val="1"/>
        <c:lblAlgn val="ctr"/>
        <c:lblOffset val="100"/>
        <c:noMultiLvlLbl val="0"/>
      </c:catAx>
      <c:valAx>
        <c:axId val="634109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4115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Sales</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4-4D61-4549-BFD5-75E7363CB0BF}"/>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5-4D61-4549-BFD5-75E7363CB0BF}"/>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6-4D61-4549-BFD5-75E7363CB0BF}"/>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4D61-4549-BFD5-75E7363CB0BF}"/>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8-4D61-4549-BFD5-75E7363CB0BF}"/>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9-4D61-4549-BFD5-75E7363CB0BF}"/>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2-4D61-4549-BFD5-75E7363CB0BF}"/>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3-4D61-4549-BFD5-75E7363CB0BF}"/>
              </c:ext>
            </c:extLst>
          </c:dPt>
          <c:dLbls>
            <c:dLbl>
              <c:idx val="0"/>
              <c:layout>
                <c:manualLayout>
                  <c:x val="-4.9209270036897563E-3"/>
                  <c:y val="-9.3396444955551605E-2"/>
                </c:manualLayout>
              </c:layout>
              <c:tx>
                <c:rich>
                  <a:bodyPr/>
                  <a:lstStyle/>
                  <a:p>
                    <a:r>
                      <a:rPr lang="en-US" baseline="0" dirty="0">
                        <a:solidFill>
                          <a:schemeClr val="tx1"/>
                        </a:solidFill>
                      </a:rPr>
                      <a:t> </a:t>
                    </a:r>
                    <a:fld id="{634FDA78-9DA5-4E00-8623-9E115E50BD26}" type="VALUE">
                      <a:rPr lang="en-US" smtClean="0">
                        <a:solidFill>
                          <a:schemeClr val="tx1"/>
                        </a:solidFill>
                      </a:rPr>
                      <a:pPr/>
                      <a:t>[VALUE]</a:t>
                    </a:fld>
                    <a:endParaRPr lang="en-US" baseline="0" dirty="0">
                      <a:solidFill>
                        <a:schemeClr val="tx1"/>
                      </a:solidFill>
                    </a:endParaRP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D61-4549-BFD5-75E7363CB0BF}"/>
                </c:ext>
              </c:extLst>
            </c:dLbl>
            <c:dLbl>
              <c:idx val="1"/>
              <c:tx>
                <c:rich>
                  <a:bodyPr/>
                  <a:lstStyle/>
                  <a:p>
                    <a:r>
                      <a:rPr lang="en-US" baseline="0" dirty="0">
                        <a:solidFill>
                          <a:schemeClr val="tx1"/>
                        </a:solidFill>
                      </a:rPr>
                      <a:t> </a:t>
                    </a:r>
                    <a:fld id="{3A70454E-0F55-441B-9957-8C6843A8F0B8}" type="VALUE">
                      <a:rPr lang="en-US" smtClean="0">
                        <a:solidFill>
                          <a:schemeClr val="tx1"/>
                        </a:solidFill>
                      </a:rPr>
                      <a:pPr/>
                      <a:t>[VALUE]</a:t>
                    </a:fld>
                    <a:endParaRPr lang="en-US" baseline="0" dirty="0">
                      <a:solidFill>
                        <a:schemeClr val="tx1"/>
                      </a:solidFill>
                    </a:endParaRPr>
                  </a:p>
                </c:rich>
              </c:tx>
              <c:dLblPos val="outEnd"/>
              <c:showLegendKey val="1"/>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D61-4549-BFD5-75E7363CB0BF}"/>
                </c:ext>
              </c:extLst>
            </c:dLbl>
            <c:dLbl>
              <c:idx val="2"/>
              <c:tx>
                <c:rich>
                  <a:bodyPr/>
                  <a:lstStyle/>
                  <a:p>
                    <a:r>
                      <a:rPr lang="en-US" dirty="0">
                        <a:solidFill>
                          <a:schemeClr val="tx1"/>
                        </a:solidFill>
                      </a:rPr>
                      <a:t> </a:t>
                    </a:r>
                    <a:fld id="{54DD39B0-39CD-4B6C-BC37-FE2712884DAA}" type="VALUE">
                      <a:rPr lang="en-US" smtClean="0">
                        <a:solidFill>
                          <a:schemeClr val="tx1"/>
                        </a:solidFill>
                      </a:rPr>
                      <a:pPr/>
                      <a:t>[VALUE]</a:t>
                    </a:fld>
                    <a:endParaRPr lang="en-US" dirty="0">
                      <a:solidFill>
                        <a:schemeClr val="tx1"/>
                      </a:solidFill>
                    </a:endParaRPr>
                  </a:p>
                </c:rich>
              </c:tx>
              <c:dLblPos val="outEnd"/>
              <c:showLegendKey val="1"/>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D61-4549-BFD5-75E7363CB0BF}"/>
                </c:ext>
              </c:extLst>
            </c:dLbl>
            <c:dLbl>
              <c:idx val="3"/>
              <c:tx>
                <c:rich>
                  <a:bodyPr/>
                  <a:lstStyle/>
                  <a:p>
                    <a:r>
                      <a:rPr lang="en-US" dirty="0">
                        <a:solidFill>
                          <a:schemeClr val="tx1"/>
                        </a:solidFill>
                      </a:rPr>
                      <a:t> </a:t>
                    </a:r>
                    <a:fld id="{462FDFAE-B10F-463A-987E-47B56DFA2832}" type="VALUE">
                      <a:rPr lang="en-US" smtClean="0">
                        <a:solidFill>
                          <a:schemeClr val="tx1"/>
                        </a:solidFill>
                      </a:rPr>
                      <a:pPr/>
                      <a:t>[VALUE]</a:t>
                    </a:fld>
                    <a:endParaRPr lang="en-US" dirty="0">
                      <a:solidFill>
                        <a:schemeClr val="tx1"/>
                      </a:solidFill>
                    </a:endParaRPr>
                  </a:p>
                </c:rich>
              </c:tx>
              <c:dLblPos val="outEnd"/>
              <c:showLegendKey val="1"/>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D61-4549-BFD5-75E7363CB0BF}"/>
                </c:ext>
              </c:extLst>
            </c:dLbl>
            <c:dLbl>
              <c:idx val="4"/>
              <c:tx>
                <c:rich>
                  <a:bodyPr/>
                  <a:lstStyle/>
                  <a:p>
                    <a:r>
                      <a:rPr lang="en-US" dirty="0">
                        <a:solidFill>
                          <a:schemeClr val="tx1"/>
                        </a:solidFill>
                      </a:rPr>
                      <a:t> </a:t>
                    </a:r>
                    <a:fld id="{D2B62891-F8F8-4EE4-93ED-AD701F576B2D}" type="VALUE">
                      <a:rPr lang="en-US" smtClean="0">
                        <a:solidFill>
                          <a:schemeClr val="tx1"/>
                        </a:solidFill>
                      </a:rPr>
                      <a:pPr/>
                      <a:t>[VALUE]</a:t>
                    </a:fld>
                    <a:endParaRPr lang="en-US" dirty="0">
                      <a:solidFill>
                        <a:schemeClr val="tx1"/>
                      </a:solidFill>
                    </a:endParaRPr>
                  </a:p>
                </c:rich>
              </c:tx>
              <c:dLblPos val="outEnd"/>
              <c:showLegendKey val="1"/>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D61-4549-BFD5-75E7363CB0BF}"/>
                </c:ext>
              </c:extLst>
            </c:dLbl>
            <c:dLbl>
              <c:idx val="5"/>
              <c:tx>
                <c:rich>
                  <a:bodyPr/>
                  <a:lstStyle/>
                  <a:p>
                    <a:r>
                      <a:rPr lang="en-US" baseline="0" dirty="0">
                        <a:solidFill>
                          <a:schemeClr val="tx1"/>
                        </a:solidFill>
                      </a:rPr>
                      <a:t> </a:t>
                    </a:r>
                    <a:fld id="{6687993E-9519-48CD-989F-B4B8D041BABC}" type="VALUE">
                      <a:rPr lang="en-US" smtClean="0">
                        <a:solidFill>
                          <a:schemeClr val="tx1"/>
                        </a:solidFill>
                      </a:rPr>
                      <a:pPr/>
                      <a:t>[VALUE]</a:t>
                    </a:fld>
                    <a:endParaRPr lang="en-US" baseline="0" dirty="0">
                      <a:solidFill>
                        <a:schemeClr val="tx1"/>
                      </a:solidFill>
                    </a:endParaRPr>
                  </a:p>
                </c:rich>
              </c:tx>
              <c:dLblPos val="outEnd"/>
              <c:showLegendKey val="1"/>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D61-4549-BFD5-75E7363CB0BF}"/>
                </c:ext>
              </c:extLst>
            </c:dLbl>
            <c:dLbl>
              <c:idx val="6"/>
              <c:tx>
                <c:rich>
                  <a:bodyPr/>
                  <a:lstStyle/>
                  <a:p>
                    <a:r>
                      <a:rPr lang="en-US" dirty="0">
                        <a:solidFill>
                          <a:schemeClr val="tx1"/>
                        </a:solidFill>
                      </a:rPr>
                      <a:t> </a:t>
                    </a:r>
                    <a:fld id="{D80DFED7-752F-4413-8D3F-6F1628B993B8}" type="VALUE">
                      <a:rPr lang="en-US" smtClean="0">
                        <a:solidFill>
                          <a:schemeClr val="tx1"/>
                        </a:solidFill>
                      </a:rPr>
                      <a:pPr/>
                      <a:t>[VALUE]</a:t>
                    </a:fld>
                    <a:endParaRPr lang="en-US" dirty="0">
                      <a:solidFill>
                        <a:schemeClr val="tx1"/>
                      </a:solidFill>
                    </a:endParaRPr>
                  </a:p>
                </c:rich>
              </c:tx>
              <c:dLblPos val="outEnd"/>
              <c:showLegendKey val="1"/>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D61-4549-BFD5-75E7363CB0BF}"/>
                </c:ext>
              </c:extLst>
            </c:dLbl>
            <c:dLbl>
              <c:idx val="7"/>
              <c:layout>
                <c:manualLayout>
                  <c:x val="-2.4154589371980675E-3"/>
                  <c:y val="-9.6315202358446983E-2"/>
                </c:manualLayout>
              </c:layout>
              <c:tx>
                <c:rich>
                  <a:bodyPr/>
                  <a:lstStyle/>
                  <a:p>
                    <a:r>
                      <a:rPr lang="en-US" dirty="0">
                        <a:solidFill>
                          <a:schemeClr val="tx1"/>
                        </a:solidFill>
                      </a:rPr>
                      <a:t> </a:t>
                    </a:r>
                    <a:fld id="{25B65571-C526-40F3-906C-8736C0F99AC9}" type="VALUE">
                      <a:rPr lang="en-US" smtClean="0">
                        <a:solidFill>
                          <a:schemeClr val="tx1"/>
                        </a:solidFill>
                      </a:rPr>
                      <a:pPr/>
                      <a:t>[VALUE]</a:t>
                    </a:fld>
                    <a:endParaRPr lang="en-US" dirty="0">
                      <a:solidFill>
                        <a:schemeClr val="tx1"/>
                      </a:solidFill>
                    </a:endParaRPr>
                  </a:p>
                </c:rich>
              </c:tx>
              <c:dLblPos val="outEnd"/>
              <c:showLegendKey val="1"/>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D61-4549-BFD5-75E7363CB0B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asiático</c:v>
                </c:pt>
                <c:pt idx="1">
                  <c:v>negro/afroamericano</c:v>
                </c:pt>
                <c:pt idx="2">
                  <c:v>filipino</c:v>
                </c:pt>
                <c:pt idx="3">
                  <c:v>Hispano</c:v>
                </c:pt>
                <c:pt idx="4">
                  <c:v>Nativo americano</c:v>
                </c:pt>
                <c:pt idx="5">
                  <c:v>Otra etnia o raza</c:v>
                </c:pt>
                <c:pt idx="6">
                  <c:v>polinesio</c:v>
                </c:pt>
                <c:pt idx="7">
                  <c:v>blanco</c:v>
                </c:pt>
              </c:strCache>
            </c:strRef>
          </c:cat>
          <c:val>
            <c:numRef>
              <c:f>Sheet1!$B$2:$B$9</c:f>
              <c:numCache>
                <c:formatCode>0.00%</c:formatCode>
                <c:ptCount val="8"/>
                <c:pt idx="0">
                  <c:v>0.216</c:v>
                </c:pt>
                <c:pt idx="1">
                  <c:v>0.19500000000000001</c:v>
                </c:pt>
                <c:pt idx="2">
                  <c:v>0.252</c:v>
                </c:pt>
                <c:pt idx="3">
                  <c:v>0.16900000000000001</c:v>
                </c:pt>
                <c:pt idx="4">
                  <c:v>0.14499999999999999</c:v>
                </c:pt>
                <c:pt idx="5">
                  <c:v>0.182</c:v>
                </c:pt>
                <c:pt idx="6">
                  <c:v>0.21299999999999999</c:v>
                </c:pt>
                <c:pt idx="7">
                  <c:v>0.19500000000000001</c:v>
                </c:pt>
              </c:numCache>
            </c:numRef>
          </c:val>
          <c:extLst>
            <c:ext xmlns:c16="http://schemas.microsoft.com/office/drawing/2014/chart" uri="{C3380CC4-5D6E-409C-BE32-E72D297353CC}">
              <c16:uniqueId val="{00000000-4D61-4549-BFD5-75E7363CB0BF}"/>
            </c:ext>
          </c:extLst>
        </c:ser>
        <c:dLbls>
          <c:showLegendKey val="0"/>
          <c:showVal val="0"/>
          <c:showCatName val="0"/>
          <c:showSerName val="0"/>
          <c:showPercent val="0"/>
          <c:showBubbleSize val="0"/>
        </c:dLbls>
        <c:gapWidth val="219"/>
        <c:overlap val="-27"/>
        <c:axId val="1966573647"/>
        <c:axId val="1966574063"/>
      </c:barChart>
      <c:catAx>
        <c:axId val="1966573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6574063"/>
        <c:auto val="1"/>
        <c:lblAlgn val="ctr"/>
        <c:lblOffset val="100"/>
        <c:noMultiLvlLbl val="0"/>
      </c:catAx>
      <c:valAx>
        <c:axId val="196657406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6573647"/>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EE2662-E3C1-4556-91BB-CC0EE0A4BFCC}"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E0F643ED-ED30-4A06-99C7-5E391C917F08}">
      <dgm:prSet/>
      <dgm:spPr/>
      <dgm:t>
        <a:bodyPr/>
        <a:lstStyle/>
        <a:p>
          <a:endParaRPr lang="en-US" b="1" dirty="0">
            <a:latin typeface="Arial Black" panose="020B0A04020102020204" pitchFamily="34" charset="0"/>
          </a:endParaRPr>
        </a:p>
        <a:p>
          <a:r>
            <a:rPr lang="en-US" b="1" dirty="0" err="1">
              <a:latin typeface="Arial Black" panose="020B0A04020102020204" pitchFamily="34" charset="0"/>
            </a:rPr>
            <a:t>Requisito</a:t>
          </a:r>
          <a:r>
            <a:rPr lang="en-US" b="1" dirty="0">
              <a:latin typeface="Arial Black" panose="020B0A04020102020204" pitchFamily="34" charset="0"/>
            </a:rPr>
            <a:t> de la Ley </a:t>
          </a:r>
          <a:r>
            <a:rPr lang="en-US" b="1" dirty="0" err="1">
              <a:latin typeface="Arial Black" panose="020B0A04020102020204" pitchFamily="34" charset="0"/>
            </a:rPr>
            <a:t>Lanterman</a:t>
          </a:r>
          <a:r>
            <a:rPr lang="en-US" b="1" dirty="0">
              <a:latin typeface="Arial Black" panose="020B0A04020102020204" pitchFamily="34" charset="0"/>
            </a:rPr>
            <a:t> Sec. 4519.5 &amp; 4511.6 of the W&amp;I Code</a:t>
          </a:r>
          <a:endParaRPr lang="en-US" dirty="0">
            <a:latin typeface="Arial Black" panose="020B0A04020102020204" pitchFamily="34" charset="0"/>
          </a:endParaRPr>
        </a:p>
      </dgm:t>
    </dgm:pt>
    <dgm:pt modelId="{62CDDD8E-FA18-4494-AAC2-B3A8DEE3F173}" type="parTrans" cxnId="{5F99AD89-4C4C-409E-91D1-8FE2A8147B12}">
      <dgm:prSet/>
      <dgm:spPr/>
      <dgm:t>
        <a:bodyPr/>
        <a:lstStyle/>
        <a:p>
          <a:endParaRPr lang="en-US"/>
        </a:p>
      </dgm:t>
    </dgm:pt>
    <dgm:pt modelId="{2567E2F5-9C37-465C-85EE-7823C96B66F9}" type="sibTrans" cxnId="{5F99AD89-4C4C-409E-91D1-8FE2A8147B12}">
      <dgm:prSet/>
      <dgm:spPr/>
      <dgm:t>
        <a:bodyPr/>
        <a:lstStyle/>
        <a:p>
          <a:endParaRPr lang="en-US"/>
        </a:p>
      </dgm:t>
    </dgm:pt>
    <dgm:pt modelId="{3AE05DA9-3776-44AD-BC64-9C54C0D6A2A6}">
      <dgm:prSet/>
      <dgm:spPr/>
      <dgm:t>
        <a:bodyPr/>
        <a:lstStyle/>
        <a:p>
          <a:r>
            <a:rPr lang="es-ES" b="1" dirty="0">
              <a:latin typeface="Arial Black" panose="020B0A04020102020204" pitchFamily="34" charset="0"/>
            </a:rPr>
            <a:t>Todos los Centros Regionales deben informar los datos sobre autorizaciones, utilización y gastos de Compra de Servicio (POS)</a:t>
          </a:r>
          <a:endParaRPr lang="en-US" b="1" dirty="0">
            <a:latin typeface="Arial Black" panose="020B0A04020102020204" pitchFamily="34" charset="0"/>
          </a:endParaRPr>
        </a:p>
      </dgm:t>
    </dgm:pt>
    <dgm:pt modelId="{96588718-8BCB-4361-9A7C-10825CB02CA6}" type="parTrans" cxnId="{7E029B76-25F5-4E45-A603-04EF98726170}">
      <dgm:prSet/>
      <dgm:spPr/>
      <dgm:t>
        <a:bodyPr/>
        <a:lstStyle/>
        <a:p>
          <a:endParaRPr lang="en-US"/>
        </a:p>
      </dgm:t>
    </dgm:pt>
    <dgm:pt modelId="{0D56D0E7-B677-434C-96A2-BE8C5A1AEF8F}" type="sibTrans" cxnId="{7E029B76-25F5-4E45-A603-04EF98726170}">
      <dgm:prSet/>
      <dgm:spPr/>
      <dgm:t>
        <a:bodyPr/>
        <a:lstStyle/>
        <a:p>
          <a:endParaRPr lang="en-US"/>
        </a:p>
      </dgm:t>
    </dgm:pt>
    <dgm:pt modelId="{8C40704A-0FFC-4EDA-B01B-0449420E0B22}">
      <dgm:prSet/>
      <dgm:spPr/>
      <dgm:t>
        <a:bodyPr/>
        <a:lstStyle/>
        <a:p>
          <a:r>
            <a:rPr lang="es-ES" b="1" dirty="0">
              <a:latin typeface="Arial Black" panose="020B0A04020102020204" pitchFamily="34" charset="0"/>
            </a:rPr>
            <a:t>Todos los Centros Regionales deben tener al menos 1 reunión pública</a:t>
          </a:r>
          <a:endParaRPr lang="en-US" b="1" dirty="0">
            <a:latin typeface="Arial Black" panose="020B0A04020102020204" pitchFamily="34" charset="0"/>
          </a:endParaRPr>
        </a:p>
      </dgm:t>
    </dgm:pt>
    <dgm:pt modelId="{E3112075-CF58-40E6-9686-EACDEEFAE89A}" type="parTrans" cxnId="{B6EB5672-C631-439E-AE35-345147D320FC}">
      <dgm:prSet/>
      <dgm:spPr/>
      <dgm:t>
        <a:bodyPr/>
        <a:lstStyle/>
        <a:p>
          <a:endParaRPr lang="en-US"/>
        </a:p>
      </dgm:t>
    </dgm:pt>
    <dgm:pt modelId="{1BCE2339-3451-4E60-B594-BF2C19428A6D}" type="sibTrans" cxnId="{B6EB5672-C631-439E-AE35-345147D320FC}">
      <dgm:prSet/>
      <dgm:spPr/>
      <dgm:t>
        <a:bodyPr/>
        <a:lstStyle/>
        <a:p>
          <a:endParaRPr lang="en-US"/>
        </a:p>
      </dgm:t>
    </dgm:pt>
    <dgm:pt modelId="{96A9149E-B28E-430D-8342-B41CC4F9410F}" type="pres">
      <dgm:prSet presAssocID="{FFEE2662-E3C1-4556-91BB-CC0EE0A4BFCC}" presName="linear" presStyleCnt="0">
        <dgm:presLayoutVars>
          <dgm:animLvl val="lvl"/>
          <dgm:resizeHandles val="exact"/>
        </dgm:presLayoutVars>
      </dgm:prSet>
      <dgm:spPr/>
    </dgm:pt>
    <dgm:pt modelId="{EC9A1CB1-1728-4DF0-A39C-02BC97372C3D}" type="pres">
      <dgm:prSet presAssocID="{E0F643ED-ED30-4A06-99C7-5E391C917F08}" presName="parentText" presStyleLbl="node1" presStyleIdx="0" presStyleCnt="3">
        <dgm:presLayoutVars>
          <dgm:chMax val="0"/>
          <dgm:bulletEnabled val="1"/>
        </dgm:presLayoutVars>
      </dgm:prSet>
      <dgm:spPr/>
    </dgm:pt>
    <dgm:pt modelId="{674E9CFD-8375-4077-9243-D27DD9749869}" type="pres">
      <dgm:prSet presAssocID="{2567E2F5-9C37-465C-85EE-7823C96B66F9}" presName="spacer" presStyleCnt="0"/>
      <dgm:spPr/>
    </dgm:pt>
    <dgm:pt modelId="{B02FDF6C-57B3-4F41-816B-3AC4CDB552FD}" type="pres">
      <dgm:prSet presAssocID="{3AE05DA9-3776-44AD-BC64-9C54C0D6A2A6}" presName="parentText" presStyleLbl="node1" presStyleIdx="1" presStyleCnt="3">
        <dgm:presLayoutVars>
          <dgm:chMax val="0"/>
          <dgm:bulletEnabled val="1"/>
        </dgm:presLayoutVars>
      </dgm:prSet>
      <dgm:spPr/>
    </dgm:pt>
    <dgm:pt modelId="{FC7C8D8F-90A3-45B4-97AB-C2104494A97B}" type="pres">
      <dgm:prSet presAssocID="{0D56D0E7-B677-434C-96A2-BE8C5A1AEF8F}" presName="spacer" presStyleCnt="0"/>
      <dgm:spPr/>
    </dgm:pt>
    <dgm:pt modelId="{5AF8AF15-A910-4152-B402-584657A1F7C4}" type="pres">
      <dgm:prSet presAssocID="{8C40704A-0FFC-4EDA-B01B-0449420E0B22}" presName="parentText" presStyleLbl="node1" presStyleIdx="2" presStyleCnt="3">
        <dgm:presLayoutVars>
          <dgm:chMax val="0"/>
          <dgm:bulletEnabled val="1"/>
        </dgm:presLayoutVars>
      </dgm:prSet>
      <dgm:spPr/>
    </dgm:pt>
  </dgm:ptLst>
  <dgm:cxnLst>
    <dgm:cxn modelId="{B3CAAE2B-C59B-4ED3-B3CA-D04F0A513F53}" type="presOf" srcId="{E0F643ED-ED30-4A06-99C7-5E391C917F08}" destId="{EC9A1CB1-1728-4DF0-A39C-02BC97372C3D}" srcOrd="0" destOrd="0" presId="urn:microsoft.com/office/officeart/2005/8/layout/vList2"/>
    <dgm:cxn modelId="{B6EB5672-C631-439E-AE35-345147D320FC}" srcId="{FFEE2662-E3C1-4556-91BB-CC0EE0A4BFCC}" destId="{8C40704A-0FFC-4EDA-B01B-0449420E0B22}" srcOrd="2" destOrd="0" parTransId="{E3112075-CF58-40E6-9686-EACDEEFAE89A}" sibTransId="{1BCE2339-3451-4E60-B594-BF2C19428A6D}"/>
    <dgm:cxn modelId="{7E029B76-25F5-4E45-A603-04EF98726170}" srcId="{FFEE2662-E3C1-4556-91BB-CC0EE0A4BFCC}" destId="{3AE05DA9-3776-44AD-BC64-9C54C0D6A2A6}" srcOrd="1" destOrd="0" parTransId="{96588718-8BCB-4361-9A7C-10825CB02CA6}" sibTransId="{0D56D0E7-B677-434C-96A2-BE8C5A1AEF8F}"/>
    <dgm:cxn modelId="{F3D3FE7A-DE3C-4AAB-B402-86A7EAD34C5F}" type="presOf" srcId="{FFEE2662-E3C1-4556-91BB-CC0EE0A4BFCC}" destId="{96A9149E-B28E-430D-8342-B41CC4F9410F}" srcOrd="0" destOrd="0" presId="urn:microsoft.com/office/officeart/2005/8/layout/vList2"/>
    <dgm:cxn modelId="{5F99AD89-4C4C-409E-91D1-8FE2A8147B12}" srcId="{FFEE2662-E3C1-4556-91BB-CC0EE0A4BFCC}" destId="{E0F643ED-ED30-4A06-99C7-5E391C917F08}" srcOrd="0" destOrd="0" parTransId="{62CDDD8E-FA18-4494-AAC2-B3A8DEE3F173}" sibTransId="{2567E2F5-9C37-465C-85EE-7823C96B66F9}"/>
    <dgm:cxn modelId="{59705FE6-C416-4DB6-AAA7-4F84BDBBB863}" type="presOf" srcId="{3AE05DA9-3776-44AD-BC64-9C54C0D6A2A6}" destId="{B02FDF6C-57B3-4F41-816B-3AC4CDB552FD}" srcOrd="0" destOrd="0" presId="urn:microsoft.com/office/officeart/2005/8/layout/vList2"/>
    <dgm:cxn modelId="{65A0C4E7-DCE3-4DA6-A980-3F441CBBB25D}" type="presOf" srcId="{8C40704A-0FFC-4EDA-B01B-0449420E0B22}" destId="{5AF8AF15-A910-4152-B402-584657A1F7C4}" srcOrd="0" destOrd="0" presId="urn:microsoft.com/office/officeart/2005/8/layout/vList2"/>
    <dgm:cxn modelId="{03302456-D250-4D3F-95E7-BAF6D5422E75}" type="presParOf" srcId="{96A9149E-B28E-430D-8342-B41CC4F9410F}" destId="{EC9A1CB1-1728-4DF0-A39C-02BC97372C3D}" srcOrd="0" destOrd="0" presId="urn:microsoft.com/office/officeart/2005/8/layout/vList2"/>
    <dgm:cxn modelId="{37E3D64B-EA23-4B22-9C6F-DB6E750A41A9}" type="presParOf" srcId="{96A9149E-B28E-430D-8342-B41CC4F9410F}" destId="{674E9CFD-8375-4077-9243-D27DD9749869}" srcOrd="1" destOrd="0" presId="urn:microsoft.com/office/officeart/2005/8/layout/vList2"/>
    <dgm:cxn modelId="{44AD804D-A3DF-4D0E-B83D-A91BBECFDD21}" type="presParOf" srcId="{96A9149E-B28E-430D-8342-B41CC4F9410F}" destId="{B02FDF6C-57B3-4F41-816B-3AC4CDB552FD}" srcOrd="2" destOrd="0" presId="urn:microsoft.com/office/officeart/2005/8/layout/vList2"/>
    <dgm:cxn modelId="{0A70274D-B5A0-4491-A319-74E5D1D43EDB}" type="presParOf" srcId="{96A9149E-B28E-430D-8342-B41CC4F9410F}" destId="{FC7C8D8F-90A3-45B4-97AB-C2104494A97B}" srcOrd="3" destOrd="0" presId="urn:microsoft.com/office/officeart/2005/8/layout/vList2"/>
    <dgm:cxn modelId="{55D24D99-14D5-4E5F-A9CC-FEC7262D2E65}" type="presParOf" srcId="{96A9149E-B28E-430D-8342-B41CC4F9410F}" destId="{5AF8AF15-A910-4152-B402-584657A1F7C4}"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FE0EFF-D08C-4828-9490-58B1ADAD9587}"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2A93F179-5A2F-4D85-86C8-D0CD4D8AF863}">
      <dgm:prSet/>
      <dgm:spPr/>
      <dgm:t>
        <a:bodyPr/>
        <a:lstStyle/>
        <a:p>
          <a:r>
            <a:rPr lang="en-US" dirty="0" err="1"/>
            <a:t>Escucha</a:t>
          </a:r>
          <a:r>
            <a:rPr lang="en-US" dirty="0"/>
            <a:t> mi </a:t>
          </a:r>
          <a:r>
            <a:rPr lang="en-US" dirty="0" err="1"/>
            <a:t>Voz</a:t>
          </a:r>
          <a:endParaRPr lang="en-US" dirty="0"/>
        </a:p>
      </dgm:t>
    </dgm:pt>
    <dgm:pt modelId="{52BCCC6A-CC5A-4EBB-BFEE-629A7B90132F}" type="parTrans" cxnId="{F96E0716-4139-446B-A3BD-8C2A7C35154A}">
      <dgm:prSet/>
      <dgm:spPr/>
      <dgm:t>
        <a:bodyPr/>
        <a:lstStyle/>
        <a:p>
          <a:endParaRPr lang="en-US"/>
        </a:p>
      </dgm:t>
    </dgm:pt>
    <dgm:pt modelId="{353101A9-508C-485E-A3D2-BCDC28355C99}" type="sibTrans" cxnId="{F96E0716-4139-446B-A3BD-8C2A7C35154A}">
      <dgm:prSet/>
      <dgm:spPr/>
      <dgm:t>
        <a:bodyPr/>
        <a:lstStyle/>
        <a:p>
          <a:endParaRPr lang="en-US"/>
        </a:p>
      </dgm:t>
    </dgm:pt>
    <dgm:pt modelId="{12ACA7AD-4470-411F-8994-27B018DDE0F4}">
      <dgm:prSet/>
      <dgm:spPr/>
      <dgm:t>
        <a:bodyPr/>
        <a:lstStyle/>
        <a:p>
          <a:r>
            <a:rPr lang="en-US" dirty="0"/>
            <a:t>1 de </a:t>
          </a:r>
          <a:r>
            <a:rPr lang="en-US" dirty="0" err="1"/>
            <a:t>marzo</a:t>
          </a:r>
          <a:endParaRPr lang="en-US" dirty="0"/>
        </a:p>
      </dgm:t>
    </dgm:pt>
    <dgm:pt modelId="{2D91C905-F53B-4841-807E-F8E32B964B0D}" type="parTrans" cxnId="{D356E690-712B-4999-8718-8C00269F8C10}">
      <dgm:prSet/>
      <dgm:spPr/>
      <dgm:t>
        <a:bodyPr/>
        <a:lstStyle/>
        <a:p>
          <a:endParaRPr lang="en-US"/>
        </a:p>
      </dgm:t>
    </dgm:pt>
    <dgm:pt modelId="{41BF47AE-8A95-49F6-80D2-65B2DFF245BB}" type="sibTrans" cxnId="{D356E690-712B-4999-8718-8C00269F8C10}">
      <dgm:prSet/>
      <dgm:spPr/>
      <dgm:t>
        <a:bodyPr/>
        <a:lstStyle/>
        <a:p>
          <a:endParaRPr lang="en-US"/>
        </a:p>
      </dgm:t>
    </dgm:pt>
    <dgm:pt modelId="{E00CEE98-6B4F-4EF3-A6B2-9350FBD8410D}">
      <dgm:prSet/>
      <dgm:spPr/>
      <dgm:t>
        <a:bodyPr/>
        <a:lstStyle/>
        <a:p>
          <a:r>
            <a:rPr lang="en-US" dirty="0"/>
            <a:t>12 </a:t>
          </a:r>
          <a:r>
            <a:rPr lang="en-US" dirty="0" err="1"/>
            <a:t>participantes</a:t>
          </a:r>
          <a:endParaRPr lang="en-US" dirty="0"/>
        </a:p>
      </dgm:t>
    </dgm:pt>
    <dgm:pt modelId="{DCB05AAA-B7CE-4DA3-8AB1-FABD7FAFE8E8}" type="parTrans" cxnId="{D23FE756-BF1F-4823-AFAB-D2FA84C0C1B9}">
      <dgm:prSet/>
      <dgm:spPr/>
      <dgm:t>
        <a:bodyPr/>
        <a:lstStyle/>
        <a:p>
          <a:endParaRPr lang="en-US"/>
        </a:p>
      </dgm:t>
    </dgm:pt>
    <dgm:pt modelId="{6953FF9B-E36E-40B1-A08F-66A5F2373FAA}" type="sibTrans" cxnId="{D23FE756-BF1F-4823-AFAB-D2FA84C0C1B9}">
      <dgm:prSet/>
      <dgm:spPr/>
      <dgm:t>
        <a:bodyPr/>
        <a:lstStyle/>
        <a:p>
          <a:endParaRPr lang="en-US"/>
        </a:p>
      </dgm:t>
    </dgm:pt>
    <dgm:pt modelId="{BB466832-9D2D-48D9-8924-8418ED375DD4}">
      <dgm:prSet/>
      <dgm:spPr/>
      <dgm:t>
        <a:bodyPr/>
        <a:lstStyle/>
        <a:p>
          <a:r>
            <a:rPr lang="en-US"/>
            <a:t>SAC 6 </a:t>
          </a:r>
        </a:p>
      </dgm:t>
    </dgm:pt>
    <dgm:pt modelId="{68A2340D-DF93-4313-B7B6-94FB88CF9FF2}" type="parTrans" cxnId="{D771F975-45A8-41AB-B3AE-AB1E8FFAA611}">
      <dgm:prSet/>
      <dgm:spPr/>
      <dgm:t>
        <a:bodyPr/>
        <a:lstStyle/>
        <a:p>
          <a:endParaRPr lang="en-US"/>
        </a:p>
      </dgm:t>
    </dgm:pt>
    <dgm:pt modelId="{28A73C01-AC88-4B6D-A2B5-7CB6B006B5F7}" type="sibTrans" cxnId="{D771F975-45A8-41AB-B3AE-AB1E8FFAA611}">
      <dgm:prSet/>
      <dgm:spPr/>
      <dgm:t>
        <a:bodyPr/>
        <a:lstStyle/>
        <a:p>
          <a:endParaRPr lang="en-US"/>
        </a:p>
      </dgm:t>
    </dgm:pt>
    <dgm:pt modelId="{EABE2A21-5367-4117-ABC5-84A49293C1D5}">
      <dgm:prSet/>
      <dgm:spPr/>
      <dgm:t>
        <a:bodyPr/>
        <a:lstStyle/>
        <a:p>
          <a:r>
            <a:rPr lang="en-US" dirty="0"/>
            <a:t>4 de </a:t>
          </a:r>
          <a:r>
            <a:rPr lang="en-US" dirty="0" err="1"/>
            <a:t>marzo</a:t>
          </a:r>
          <a:endParaRPr lang="en-US" dirty="0"/>
        </a:p>
      </dgm:t>
    </dgm:pt>
    <dgm:pt modelId="{F88CD231-46C5-4898-A41D-FBB3BCC83C93}" type="parTrans" cxnId="{18EC9E5A-6EF1-4508-9525-5DB8597DD96F}">
      <dgm:prSet/>
      <dgm:spPr/>
      <dgm:t>
        <a:bodyPr/>
        <a:lstStyle/>
        <a:p>
          <a:endParaRPr lang="en-US"/>
        </a:p>
      </dgm:t>
    </dgm:pt>
    <dgm:pt modelId="{E827D40D-2C05-46DE-B6FD-0A2620D7908A}" type="sibTrans" cxnId="{18EC9E5A-6EF1-4508-9525-5DB8597DD96F}">
      <dgm:prSet/>
      <dgm:spPr/>
      <dgm:t>
        <a:bodyPr/>
        <a:lstStyle/>
        <a:p>
          <a:endParaRPr lang="en-US"/>
        </a:p>
      </dgm:t>
    </dgm:pt>
    <dgm:pt modelId="{CCDFD9A6-3AB3-44FF-B7BB-7986E0A57FE9}">
      <dgm:prSet/>
      <dgm:spPr/>
      <dgm:t>
        <a:bodyPr/>
        <a:lstStyle/>
        <a:p>
          <a:r>
            <a:rPr lang="en-US" dirty="0"/>
            <a:t>39 </a:t>
          </a:r>
          <a:r>
            <a:rPr lang="en-US" dirty="0" err="1"/>
            <a:t>participantes</a:t>
          </a:r>
          <a:endParaRPr lang="en-US" dirty="0"/>
        </a:p>
      </dgm:t>
    </dgm:pt>
    <dgm:pt modelId="{FF52EF5D-FBD3-42BE-A184-99CB95F7D022}" type="parTrans" cxnId="{32696139-DEEC-40D5-8F4C-9E0AF22C6733}">
      <dgm:prSet/>
      <dgm:spPr/>
      <dgm:t>
        <a:bodyPr/>
        <a:lstStyle/>
        <a:p>
          <a:endParaRPr lang="en-US"/>
        </a:p>
      </dgm:t>
    </dgm:pt>
    <dgm:pt modelId="{3DB85F7B-21F7-4813-A4A7-1138D8A0FF85}" type="sibTrans" cxnId="{32696139-DEEC-40D5-8F4C-9E0AF22C6733}">
      <dgm:prSet/>
      <dgm:spPr/>
      <dgm:t>
        <a:bodyPr/>
        <a:lstStyle/>
        <a:p>
          <a:endParaRPr lang="en-US"/>
        </a:p>
      </dgm:t>
    </dgm:pt>
    <dgm:pt modelId="{7C16482D-83CC-435C-9B52-DE97EAAD4191}">
      <dgm:prSet/>
      <dgm:spPr/>
      <dgm:t>
        <a:bodyPr/>
        <a:lstStyle/>
        <a:p>
          <a:r>
            <a:rPr lang="en-US" dirty="0" err="1"/>
            <a:t>Familias</a:t>
          </a:r>
          <a:r>
            <a:rPr lang="en-US" dirty="0"/>
            <a:t> Primero</a:t>
          </a:r>
        </a:p>
      </dgm:t>
    </dgm:pt>
    <dgm:pt modelId="{00ADF01A-5543-4812-BAA6-55FDA0115286}" type="parTrans" cxnId="{D100ED49-958C-4A21-B29F-1F272D9B4E6C}">
      <dgm:prSet/>
      <dgm:spPr/>
      <dgm:t>
        <a:bodyPr/>
        <a:lstStyle/>
        <a:p>
          <a:endParaRPr lang="en-US"/>
        </a:p>
      </dgm:t>
    </dgm:pt>
    <dgm:pt modelId="{8002E39B-47EF-4D3B-8376-0F028A92AC6C}" type="sibTrans" cxnId="{D100ED49-958C-4A21-B29F-1F272D9B4E6C}">
      <dgm:prSet/>
      <dgm:spPr/>
      <dgm:t>
        <a:bodyPr/>
        <a:lstStyle/>
        <a:p>
          <a:endParaRPr lang="en-US"/>
        </a:p>
      </dgm:t>
    </dgm:pt>
    <dgm:pt modelId="{2418EDF3-94D7-4561-A375-FBCEB60C3EAF}">
      <dgm:prSet/>
      <dgm:spPr/>
      <dgm:t>
        <a:bodyPr/>
        <a:lstStyle/>
        <a:p>
          <a:r>
            <a:rPr lang="en-US" dirty="0"/>
            <a:t>7 de </a:t>
          </a:r>
          <a:r>
            <a:rPr lang="en-US" dirty="0" err="1"/>
            <a:t>marzo</a:t>
          </a:r>
          <a:endParaRPr lang="en-US" dirty="0"/>
        </a:p>
      </dgm:t>
    </dgm:pt>
    <dgm:pt modelId="{CAA25796-2C29-4EC0-984C-72DED42B7EAC}" type="parTrans" cxnId="{44C2285E-633C-41CA-A529-86FC49E4AF39}">
      <dgm:prSet/>
      <dgm:spPr/>
      <dgm:t>
        <a:bodyPr/>
        <a:lstStyle/>
        <a:p>
          <a:endParaRPr lang="en-US"/>
        </a:p>
      </dgm:t>
    </dgm:pt>
    <dgm:pt modelId="{5AD978BC-4A19-4D19-B138-369759C30D2A}" type="sibTrans" cxnId="{44C2285E-633C-41CA-A529-86FC49E4AF39}">
      <dgm:prSet/>
      <dgm:spPr/>
      <dgm:t>
        <a:bodyPr/>
        <a:lstStyle/>
        <a:p>
          <a:endParaRPr lang="en-US"/>
        </a:p>
      </dgm:t>
    </dgm:pt>
    <dgm:pt modelId="{2681FDB3-7008-4AA7-805B-B230E8761A9D}">
      <dgm:prSet/>
      <dgm:spPr/>
      <dgm:t>
        <a:bodyPr/>
        <a:lstStyle/>
        <a:p>
          <a:r>
            <a:rPr lang="en-US" dirty="0"/>
            <a:t>4 </a:t>
          </a:r>
          <a:r>
            <a:rPr lang="en-US" dirty="0" err="1"/>
            <a:t>participantes</a:t>
          </a:r>
          <a:endParaRPr lang="en-US" dirty="0"/>
        </a:p>
      </dgm:t>
    </dgm:pt>
    <dgm:pt modelId="{6541F458-49CC-4C93-9157-C35744638C8A}" type="parTrans" cxnId="{97BD17CC-BE79-4ACE-A1BD-C815EAE7C309}">
      <dgm:prSet/>
      <dgm:spPr/>
      <dgm:t>
        <a:bodyPr/>
        <a:lstStyle/>
        <a:p>
          <a:endParaRPr lang="en-US"/>
        </a:p>
      </dgm:t>
    </dgm:pt>
    <dgm:pt modelId="{373C1B57-67A5-4C4B-A99B-317BE69558A1}" type="sibTrans" cxnId="{97BD17CC-BE79-4ACE-A1BD-C815EAE7C309}">
      <dgm:prSet/>
      <dgm:spPr/>
      <dgm:t>
        <a:bodyPr/>
        <a:lstStyle/>
        <a:p>
          <a:endParaRPr lang="en-US"/>
        </a:p>
      </dgm:t>
    </dgm:pt>
    <dgm:pt modelId="{8A14CE9B-8EEC-42FB-B0D2-0EC14E38F874}">
      <dgm:prSet/>
      <dgm:spPr/>
      <dgm:t>
        <a:bodyPr/>
        <a:lstStyle/>
        <a:p>
          <a:r>
            <a:rPr lang="en-US" dirty="0"/>
            <a:t>Integrated Community Collaborative (ICC)</a:t>
          </a:r>
        </a:p>
      </dgm:t>
    </dgm:pt>
    <dgm:pt modelId="{A4A735BC-46B5-4373-B289-A780BDC2F2EF}" type="parTrans" cxnId="{B3748940-160B-4A1B-BE20-4DC15B9D38BB}">
      <dgm:prSet/>
      <dgm:spPr/>
      <dgm:t>
        <a:bodyPr/>
        <a:lstStyle/>
        <a:p>
          <a:endParaRPr lang="en-US"/>
        </a:p>
      </dgm:t>
    </dgm:pt>
    <dgm:pt modelId="{F4106242-E2F1-4511-ACDB-10A76A36F0B2}" type="sibTrans" cxnId="{B3748940-160B-4A1B-BE20-4DC15B9D38BB}">
      <dgm:prSet/>
      <dgm:spPr/>
      <dgm:t>
        <a:bodyPr/>
        <a:lstStyle/>
        <a:p>
          <a:endParaRPr lang="en-US"/>
        </a:p>
      </dgm:t>
    </dgm:pt>
    <dgm:pt modelId="{7CBD1FBC-F91B-466E-857A-5162919EDBAF}">
      <dgm:prSet/>
      <dgm:spPr/>
      <dgm:t>
        <a:bodyPr/>
        <a:lstStyle/>
        <a:p>
          <a:r>
            <a:rPr lang="en-US" dirty="0"/>
            <a:t>18 de </a:t>
          </a:r>
          <a:r>
            <a:rPr lang="en-US" dirty="0" err="1"/>
            <a:t>marzo</a:t>
          </a:r>
          <a:endParaRPr lang="en-US" dirty="0"/>
        </a:p>
      </dgm:t>
    </dgm:pt>
    <dgm:pt modelId="{FDF81F88-2E9D-407A-9F73-644BDDD26CA0}" type="parTrans" cxnId="{DFB9BCFF-182F-4911-9431-7A00D715184E}">
      <dgm:prSet/>
      <dgm:spPr/>
      <dgm:t>
        <a:bodyPr/>
        <a:lstStyle/>
        <a:p>
          <a:endParaRPr lang="en-US"/>
        </a:p>
      </dgm:t>
    </dgm:pt>
    <dgm:pt modelId="{DAE52732-0CBB-4AD0-94A7-1C5E1141835F}" type="sibTrans" cxnId="{DFB9BCFF-182F-4911-9431-7A00D715184E}">
      <dgm:prSet/>
      <dgm:spPr/>
      <dgm:t>
        <a:bodyPr/>
        <a:lstStyle/>
        <a:p>
          <a:endParaRPr lang="en-US"/>
        </a:p>
      </dgm:t>
    </dgm:pt>
    <dgm:pt modelId="{509E3246-4DE4-4BD0-95CB-BDD2B0E48872}">
      <dgm:prSet/>
      <dgm:spPr/>
      <dgm:t>
        <a:bodyPr/>
        <a:lstStyle/>
        <a:p>
          <a:r>
            <a:rPr lang="en-US" dirty="0"/>
            <a:t>23 </a:t>
          </a:r>
          <a:r>
            <a:rPr lang="en-US" dirty="0" err="1"/>
            <a:t>participantes</a:t>
          </a:r>
          <a:endParaRPr lang="en-US" dirty="0"/>
        </a:p>
      </dgm:t>
    </dgm:pt>
    <dgm:pt modelId="{8B17EC69-72AD-4BF1-8652-B6CC204895BB}" type="parTrans" cxnId="{D8B71238-80D8-4CA6-A234-7DCCD69F4C1D}">
      <dgm:prSet/>
      <dgm:spPr/>
      <dgm:t>
        <a:bodyPr/>
        <a:lstStyle/>
        <a:p>
          <a:endParaRPr lang="en-US"/>
        </a:p>
      </dgm:t>
    </dgm:pt>
    <dgm:pt modelId="{0FC963EE-294A-45C8-B480-7FFBA196D214}" type="sibTrans" cxnId="{D8B71238-80D8-4CA6-A234-7DCCD69F4C1D}">
      <dgm:prSet/>
      <dgm:spPr/>
      <dgm:t>
        <a:bodyPr/>
        <a:lstStyle/>
        <a:p>
          <a:endParaRPr lang="en-US"/>
        </a:p>
      </dgm:t>
    </dgm:pt>
    <dgm:pt modelId="{C2A7F24F-128B-4AF5-B11C-94AAEC6F73B8}" type="pres">
      <dgm:prSet presAssocID="{9BFE0EFF-D08C-4828-9490-58B1ADAD9587}" presName="linear" presStyleCnt="0">
        <dgm:presLayoutVars>
          <dgm:dir/>
          <dgm:animLvl val="lvl"/>
          <dgm:resizeHandles val="exact"/>
        </dgm:presLayoutVars>
      </dgm:prSet>
      <dgm:spPr/>
    </dgm:pt>
    <dgm:pt modelId="{5B067266-1BC1-4295-A2DA-BA814B25C49C}" type="pres">
      <dgm:prSet presAssocID="{2A93F179-5A2F-4D85-86C8-D0CD4D8AF863}" presName="parentLin" presStyleCnt="0"/>
      <dgm:spPr/>
    </dgm:pt>
    <dgm:pt modelId="{6A9DCB0E-BCD2-4AFD-9A44-8456ECC7EC18}" type="pres">
      <dgm:prSet presAssocID="{2A93F179-5A2F-4D85-86C8-D0CD4D8AF863}" presName="parentLeftMargin" presStyleLbl="node1" presStyleIdx="0" presStyleCnt="4"/>
      <dgm:spPr/>
    </dgm:pt>
    <dgm:pt modelId="{6FCB5CDA-CCE9-4F3F-BB16-1567ABC0039F}" type="pres">
      <dgm:prSet presAssocID="{2A93F179-5A2F-4D85-86C8-D0CD4D8AF863}" presName="parentText" presStyleLbl="node1" presStyleIdx="0" presStyleCnt="4">
        <dgm:presLayoutVars>
          <dgm:chMax val="0"/>
          <dgm:bulletEnabled val="1"/>
        </dgm:presLayoutVars>
      </dgm:prSet>
      <dgm:spPr/>
    </dgm:pt>
    <dgm:pt modelId="{C161FC2C-C189-4EA8-B0F2-FEAE0FF950A3}" type="pres">
      <dgm:prSet presAssocID="{2A93F179-5A2F-4D85-86C8-D0CD4D8AF863}" presName="negativeSpace" presStyleCnt="0"/>
      <dgm:spPr/>
    </dgm:pt>
    <dgm:pt modelId="{212B2ECE-224A-480B-BEF1-FB9BC22F915C}" type="pres">
      <dgm:prSet presAssocID="{2A93F179-5A2F-4D85-86C8-D0CD4D8AF863}" presName="childText" presStyleLbl="conFgAcc1" presStyleIdx="0" presStyleCnt="4">
        <dgm:presLayoutVars>
          <dgm:bulletEnabled val="1"/>
        </dgm:presLayoutVars>
      </dgm:prSet>
      <dgm:spPr/>
    </dgm:pt>
    <dgm:pt modelId="{856686D6-A589-41F5-A02C-4304310DF650}" type="pres">
      <dgm:prSet presAssocID="{353101A9-508C-485E-A3D2-BCDC28355C99}" presName="spaceBetweenRectangles" presStyleCnt="0"/>
      <dgm:spPr/>
    </dgm:pt>
    <dgm:pt modelId="{BC5D0A63-16D0-43C7-B079-78B5372F0EC0}" type="pres">
      <dgm:prSet presAssocID="{BB466832-9D2D-48D9-8924-8418ED375DD4}" presName="parentLin" presStyleCnt="0"/>
      <dgm:spPr/>
    </dgm:pt>
    <dgm:pt modelId="{26CA8CE6-E123-4D66-B408-AE692BD6961D}" type="pres">
      <dgm:prSet presAssocID="{BB466832-9D2D-48D9-8924-8418ED375DD4}" presName="parentLeftMargin" presStyleLbl="node1" presStyleIdx="0" presStyleCnt="4"/>
      <dgm:spPr/>
    </dgm:pt>
    <dgm:pt modelId="{4A00C20A-7289-415E-BBE9-9710CDDE2C87}" type="pres">
      <dgm:prSet presAssocID="{BB466832-9D2D-48D9-8924-8418ED375DD4}" presName="parentText" presStyleLbl="node1" presStyleIdx="1" presStyleCnt="4">
        <dgm:presLayoutVars>
          <dgm:chMax val="0"/>
          <dgm:bulletEnabled val="1"/>
        </dgm:presLayoutVars>
      </dgm:prSet>
      <dgm:spPr/>
    </dgm:pt>
    <dgm:pt modelId="{620A4593-0610-4F00-AE8A-75A312397DE2}" type="pres">
      <dgm:prSet presAssocID="{BB466832-9D2D-48D9-8924-8418ED375DD4}" presName="negativeSpace" presStyleCnt="0"/>
      <dgm:spPr/>
    </dgm:pt>
    <dgm:pt modelId="{CDD0E11F-F0AF-42AC-9008-A1BBE4CB37D8}" type="pres">
      <dgm:prSet presAssocID="{BB466832-9D2D-48D9-8924-8418ED375DD4}" presName="childText" presStyleLbl="conFgAcc1" presStyleIdx="1" presStyleCnt="4">
        <dgm:presLayoutVars>
          <dgm:bulletEnabled val="1"/>
        </dgm:presLayoutVars>
      </dgm:prSet>
      <dgm:spPr/>
    </dgm:pt>
    <dgm:pt modelId="{FBD986B6-3AC2-47AD-A38E-F4E46C8AB8B4}" type="pres">
      <dgm:prSet presAssocID="{28A73C01-AC88-4B6D-A2B5-7CB6B006B5F7}" presName="spaceBetweenRectangles" presStyleCnt="0"/>
      <dgm:spPr/>
    </dgm:pt>
    <dgm:pt modelId="{FBEA8D94-8EF6-40DC-9BBE-B88116AA0349}" type="pres">
      <dgm:prSet presAssocID="{7C16482D-83CC-435C-9B52-DE97EAAD4191}" presName="parentLin" presStyleCnt="0"/>
      <dgm:spPr/>
    </dgm:pt>
    <dgm:pt modelId="{4BC834D4-A88D-40B4-9DF3-BA6455B56AA1}" type="pres">
      <dgm:prSet presAssocID="{7C16482D-83CC-435C-9B52-DE97EAAD4191}" presName="parentLeftMargin" presStyleLbl="node1" presStyleIdx="1" presStyleCnt="4"/>
      <dgm:spPr/>
    </dgm:pt>
    <dgm:pt modelId="{46D6181E-6D15-48DE-B33C-91A1817BDDE3}" type="pres">
      <dgm:prSet presAssocID="{7C16482D-83CC-435C-9B52-DE97EAAD4191}" presName="parentText" presStyleLbl="node1" presStyleIdx="2" presStyleCnt="4">
        <dgm:presLayoutVars>
          <dgm:chMax val="0"/>
          <dgm:bulletEnabled val="1"/>
        </dgm:presLayoutVars>
      </dgm:prSet>
      <dgm:spPr/>
    </dgm:pt>
    <dgm:pt modelId="{FED9070C-FDC8-4DE5-8C5E-2D364F6F516F}" type="pres">
      <dgm:prSet presAssocID="{7C16482D-83CC-435C-9B52-DE97EAAD4191}" presName="negativeSpace" presStyleCnt="0"/>
      <dgm:spPr/>
    </dgm:pt>
    <dgm:pt modelId="{3F22026B-3964-4760-8E1A-44AE43574D32}" type="pres">
      <dgm:prSet presAssocID="{7C16482D-83CC-435C-9B52-DE97EAAD4191}" presName="childText" presStyleLbl="conFgAcc1" presStyleIdx="2" presStyleCnt="4">
        <dgm:presLayoutVars>
          <dgm:bulletEnabled val="1"/>
        </dgm:presLayoutVars>
      </dgm:prSet>
      <dgm:spPr/>
    </dgm:pt>
    <dgm:pt modelId="{43813E5A-C984-4622-BFFB-1F3A5D80D7F9}" type="pres">
      <dgm:prSet presAssocID="{8002E39B-47EF-4D3B-8376-0F028A92AC6C}" presName="spaceBetweenRectangles" presStyleCnt="0"/>
      <dgm:spPr/>
    </dgm:pt>
    <dgm:pt modelId="{32A0ACE4-7D28-461C-BAF5-A194B2E4C682}" type="pres">
      <dgm:prSet presAssocID="{8A14CE9B-8EEC-42FB-B0D2-0EC14E38F874}" presName="parentLin" presStyleCnt="0"/>
      <dgm:spPr/>
    </dgm:pt>
    <dgm:pt modelId="{85B67E7F-9360-4F79-A989-3BB0389E363A}" type="pres">
      <dgm:prSet presAssocID="{8A14CE9B-8EEC-42FB-B0D2-0EC14E38F874}" presName="parentLeftMargin" presStyleLbl="node1" presStyleIdx="2" presStyleCnt="4"/>
      <dgm:spPr/>
    </dgm:pt>
    <dgm:pt modelId="{00BBC92C-D03A-4231-B42C-4834FF16EECA}" type="pres">
      <dgm:prSet presAssocID="{8A14CE9B-8EEC-42FB-B0D2-0EC14E38F874}" presName="parentText" presStyleLbl="node1" presStyleIdx="3" presStyleCnt="4">
        <dgm:presLayoutVars>
          <dgm:chMax val="0"/>
          <dgm:bulletEnabled val="1"/>
        </dgm:presLayoutVars>
      </dgm:prSet>
      <dgm:spPr/>
    </dgm:pt>
    <dgm:pt modelId="{CEB4DAC4-EEC4-4CF9-A400-E9FFB6128100}" type="pres">
      <dgm:prSet presAssocID="{8A14CE9B-8EEC-42FB-B0D2-0EC14E38F874}" presName="negativeSpace" presStyleCnt="0"/>
      <dgm:spPr/>
    </dgm:pt>
    <dgm:pt modelId="{D34C2322-03D7-401F-860A-4344FC65EE34}" type="pres">
      <dgm:prSet presAssocID="{8A14CE9B-8EEC-42FB-B0D2-0EC14E38F874}" presName="childText" presStyleLbl="conFgAcc1" presStyleIdx="3" presStyleCnt="4">
        <dgm:presLayoutVars>
          <dgm:bulletEnabled val="1"/>
        </dgm:presLayoutVars>
      </dgm:prSet>
      <dgm:spPr/>
    </dgm:pt>
  </dgm:ptLst>
  <dgm:cxnLst>
    <dgm:cxn modelId="{2AF58100-4610-43D3-AC18-D973802487A8}" type="presOf" srcId="{CCDFD9A6-3AB3-44FF-B7BB-7986E0A57FE9}" destId="{CDD0E11F-F0AF-42AC-9008-A1BBE4CB37D8}" srcOrd="0" destOrd="1" presId="urn:microsoft.com/office/officeart/2005/8/layout/list1"/>
    <dgm:cxn modelId="{F96E0716-4139-446B-A3BD-8C2A7C35154A}" srcId="{9BFE0EFF-D08C-4828-9490-58B1ADAD9587}" destId="{2A93F179-5A2F-4D85-86C8-D0CD4D8AF863}" srcOrd="0" destOrd="0" parTransId="{52BCCC6A-CC5A-4EBB-BFEE-629A7B90132F}" sibTransId="{353101A9-508C-485E-A3D2-BCDC28355C99}"/>
    <dgm:cxn modelId="{2D0A5216-EB5C-411A-9DAD-9A89423813FF}" type="presOf" srcId="{E00CEE98-6B4F-4EF3-A6B2-9350FBD8410D}" destId="{212B2ECE-224A-480B-BEF1-FB9BC22F915C}" srcOrd="0" destOrd="1" presId="urn:microsoft.com/office/officeart/2005/8/layout/list1"/>
    <dgm:cxn modelId="{ABE29A16-C9EF-4FCE-8E06-01D3F08B3694}" type="presOf" srcId="{2418EDF3-94D7-4561-A375-FBCEB60C3EAF}" destId="{3F22026B-3964-4760-8E1A-44AE43574D32}" srcOrd="0" destOrd="0" presId="urn:microsoft.com/office/officeart/2005/8/layout/list1"/>
    <dgm:cxn modelId="{A187B31A-32E8-4976-BA38-611A9FB99C55}" type="presOf" srcId="{BB466832-9D2D-48D9-8924-8418ED375DD4}" destId="{4A00C20A-7289-415E-BBE9-9710CDDE2C87}" srcOrd="1" destOrd="0" presId="urn:microsoft.com/office/officeart/2005/8/layout/list1"/>
    <dgm:cxn modelId="{2E601520-C25E-4263-9345-5406C3D30FF8}" type="presOf" srcId="{BB466832-9D2D-48D9-8924-8418ED375DD4}" destId="{26CA8CE6-E123-4D66-B408-AE692BD6961D}" srcOrd="0" destOrd="0" presId="urn:microsoft.com/office/officeart/2005/8/layout/list1"/>
    <dgm:cxn modelId="{0A02EB23-5368-4394-9664-7ED3CBFDEA42}" type="presOf" srcId="{2A93F179-5A2F-4D85-86C8-D0CD4D8AF863}" destId="{6FCB5CDA-CCE9-4F3F-BB16-1567ABC0039F}" srcOrd="1" destOrd="0" presId="urn:microsoft.com/office/officeart/2005/8/layout/list1"/>
    <dgm:cxn modelId="{ECA9C52C-94B8-4DD7-BB8C-AB5565C9DBE4}" type="presOf" srcId="{2681FDB3-7008-4AA7-805B-B230E8761A9D}" destId="{3F22026B-3964-4760-8E1A-44AE43574D32}" srcOrd="0" destOrd="1" presId="urn:microsoft.com/office/officeart/2005/8/layout/list1"/>
    <dgm:cxn modelId="{D8B71238-80D8-4CA6-A234-7DCCD69F4C1D}" srcId="{8A14CE9B-8EEC-42FB-B0D2-0EC14E38F874}" destId="{509E3246-4DE4-4BD0-95CB-BDD2B0E48872}" srcOrd="1" destOrd="0" parTransId="{8B17EC69-72AD-4BF1-8652-B6CC204895BB}" sibTransId="{0FC963EE-294A-45C8-B480-7FFBA196D214}"/>
    <dgm:cxn modelId="{32696139-DEEC-40D5-8F4C-9E0AF22C6733}" srcId="{BB466832-9D2D-48D9-8924-8418ED375DD4}" destId="{CCDFD9A6-3AB3-44FF-B7BB-7986E0A57FE9}" srcOrd="1" destOrd="0" parTransId="{FF52EF5D-FBD3-42BE-A184-99CB95F7D022}" sibTransId="{3DB85F7B-21F7-4813-A4A7-1138D8A0FF85}"/>
    <dgm:cxn modelId="{B3748940-160B-4A1B-BE20-4DC15B9D38BB}" srcId="{9BFE0EFF-D08C-4828-9490-58B1ADAD9587}" destId="{8A14CE9B-8EEC-42FB-B0D2-0EC14E38F874}" srcOrd="3" destOrd="0" parTransId="{A4A735BC-46B5-4373-B289-A780BDC2F2EF}" sibTransId="{F4106242-E2F1-4511-ACDB-10A76A36F0B2}"/>
    <dgm:cxn modelId="{6A76025C-8F27-4A41-AC59-139DFB43D02B}" type="presOf" srcId="{8A14CE9B-8EEC-42FB-B0D2-0EC14E38F874}" destId="{00BBC92C-D03A-4231-B42C-4834FF16EECA}" srcOrd="1" destOrd="0" presId="urn:microsoft.com/office/officeart/2005/8/layout/list1"/>
    <dgm:cxn modelId="{44C2285E-633C-41CA-A529-86FC49E4AF39}" srcId="{7C16482D-83CC-435C-9B52-DE97EAAD4191}" destId="{2418EDF3-94D7-4561-A375-FBCEB60C3EAF}" srcOrd="0" destOrd="0" parTransId="{CAA25796-2C29-4EC0-984C-72DED42B7EAC}" sibTransId="{5AD978BC-4A19-4D19-B138-369759C30D2A}"/>
    <dgm:cxn modelId="{D100ED49-958C-4A21-B29F-1F272D9B4E6C}" srcId="{9BFE0EFF-D08C-4828-9490-58B1ADAD9587}" destId="{7C16482D-83CC-435C-9B52-DE97EAAD4191}" srcOrd="2" destOrd="0" parTransId="{00ADF01A-5543-4812-BAA6-55FDA0115286}" sibTransId="{8002E39B-47EF-4D3B-8376-0F028A92AC6C}"/>
    <dgm:cxn modelId="{37C4CA6C-3ED2-4FE2-99A5-EA38F2C024E5}" type="presOf" srcId="{509E3246-4DE4-4BD0-95CB-BDD2B0E48872}" destId="{D34C2322-03D7-401F-860A-4344FC65EE34}" srcOrd="0" destOrd="1" presId="urn:microsoft.com/office/officeart/2005/8/layout/list1"/>
    <dgm:cxn modelId="{31A59E73-B83D-493A-AC9B-2B1A94C7D7C7}" type="presOf" srcId="{EABE2A21-5367-4117-ABC5-84A49293C1D5}" destId="{CDD0E11F-F0AF-42AC-9008-A1BBE4CB37D8}" srcOrd="0" destOrd="0" presId="urn:microsoft.com/office/officeart/2005/8/layout/list1"/>
    <dgm:cxn modelId="{D771F975-45A8-41AB-B3AE-AB1E8FFAA611}" srcId="{9BFE0EFF-D08C-4828-9490-58B1ADAD9587}" destId="{BB466832-9D2D-48D9-8924-8418ED375DD4}" srcOrd="1" destOrd="0" parTransId="{68A2340D-DF93-4313-B7B6-94FB88CF9FF2}" sibTransId="{28A73C01-AC88-4B6D-A2B5-7CB6B006B5F7}"/>
    <dgm:cxn modelId="{D23FE756-BF1F-4823-AFAB-D2FA84C0C1B9}" srcId="{2A93F179-5A2F-4D85-86C8-D0CD4D8AF863}" destId="{E00CEE98-6B4F-4EF3-A6B2-9350FBD8410D}" srcOrd="1" destOrd="0" parTransId="{DCB05AAA-B7CE-4DA3-8AB1-FABD7FAFE8E8}" sibTransId="{6953FF9B-E36E-40B1-A08F-66A5F2373FAA}"/>
    <dgm:cxn modelId="{18EC9E5A-6EF1-4508-9525-5DB8597DD96F}" srcId="{BB466832-9D2D-48D9-8924-8418ED375DD4}" destId="{EABE2A21-5367-4117-ABC5-84A49293C1D5}" srcOrd="0" destOrd="0" parTransId="{F88CD231-46C5-4898-A41D-FBB3BCC83C93}" sibTransId="{E827D40D-2C05-46DE-B6FD-0A2620D7908A}"/>
    <dgm:cxn modelId="{1DE9747B-2E19-45D6-9CAA-001B206FE40E}" type="presOf" srcId="{12ACA7AD-4470-411F-8994-27B018DDE0F4}" destId="{212B2ECE-224A-480B-BEF1-FB9BC22F915C}" srcOrd="0" destOrd="0" presId="urn:microsoft.com/office/officeart/2005/8/layout/list1"/>
    <dgm:cxn modelId="{D356E690-712B-4999-8718-8C00269F8C10}" srcId="{2A93F179-5A2F-4D85-86C8-D0CD4D8AF863}" destId="{12ACA7AD-4470-411F-8994-27B018DDE0F4}" srcOrd="0" destOrd="0" parTransId="{2D91C905-F53B-4841-807E-F8E32B964B0D}" sibTransId="{41BF47AE-8A95-49F6-80D2-65B2DFF245BB}"/>
    <dgm:cxn modelId="{F89DD59D-4462-4606-B27A-E982DD29CEEE}" type="presOf" srcId="{7C16482D-83CC-435C-9B52-DE97EAAD4191}" destId="{46D6181E-6D15-48DE-B33C-91A1817BDDE3}" srcOrd="1" destOrd="0" presId="urn:microsoft.com/office/officeart/2005/8/layout/list1"/>
    <dgm:cxn modelId="{72FFFEA3-F71E-47B5-99E0-ED8EDCBD6B98}" type="presOf" srcId="{7CBD1FBC-F91B-466E-857A-5162919EDBAF}" destId="{D34C2322-03D7-401F-860A-4344FC65EE34}" srcOrd="0" destOrd="0" presId="urn:microsoft.com/office/officeart/2005/8/layout/list1"/>
    <dgm:cxn modelId="{AD0F30B6-5739-4F21-BC8F-8E1A50BE97AC}" type="presOf" srcId="{2A93F179-5A2F-4D85-86C8-D0CD4D8AF863}" destId="{6A9DCB0E-BCD2-4AFD-9A44-8456ECC7EC18}" srcOrd="0" destOrd="0" presId="urn:microsoft.com/office/officeart/2005/8/layout/list1"/>
    <dgm:cxn modelId="{37679DBF-3580-4D60-A9FE-3A62B91C62E7}" type="presOf" srcId="{9BFE0EFF-D08C-4828-9490-58B1ADAD9587}" destId="{C2A7F24F-128B-4AF5-B11C-94AAEC6F73B8}" srcOrd="0" destOrd="0" presId="urn:microsoft.com/office/officeart/2005/8/layout/list1"/>
    <dgm:cxn modelId="{97BD17CC-BE79-4ACE-A1BD-C815EAE7C309}" srcId="{7C16482D-83CC-435C-9B52-DE97EAAD4191}" destId="{2681FDB3-7008-4AA7-805B-B230E8761A9D}" srcOrd="1" destOrd="0" parTransId="{6541F458-49CC-4C93-9157-C35744638C8A}" sibTransId="{373C1B57-67A5-4C4B-A99B-317BE69558A1}"/>
    <dgm:cxn modelId="{75F298CE-6C81-4CE2-8BDA-BB3319E35CA9}" type="presOf" srcId="{8A14CE9B-8EEC-42FB-B0D2-0EC14E38F874}" destId="{85B67E7F-9360-4F79-A989-3BB0389E363A}" srcOrd="0" destOrd="0" presId="urn:microsoft.com/office/officeart/2005/8/layout/list1"/>
    <dgm:cxn modelId="{86001AF0-CF24-4E47-9DE2-23C8813A88B9}" type="presOf" srcId="{7C16482D-83CC-435C-9B52-DE97EAAD4191}" destId="{4BC834D4-A88D-40B4-9DF3-BA6455B56AA1}" srcOrd="0" destOrd="0" presId="urn:microsoft.com/office/officeart/2005/8/layout/list1"/>
    <dgm:cxn modelId="{DFB9BCFF-182F-4911-9431-7A00D715184E}" srcId="{8A14CE9B-8EEC-42FB-B0D2-0EC14E38F874}" destId="{7CBD1FBC-F91B-466E-857A-5162919EDBAF}" srcOrd="0" destOrd="0" parTransId="{FDF81F88-2E9D-407A-9F73-644BDDD26CA0}" sibTransId="{DAE52732-0CBB-4AD0-94A7-1C5E1141835F}"/>
    <dgm:cxn modelId="{01BDE0BB-F349-409B-BE6D-ECFD6C1B6E0B}" type="presParOf" srcId="{C2A7F24F-128B-4AF5-B11C-94AAEC6F73B8}" destId="{5B067266-1BC1-4295-A2DA-BA814B25C49C}" srcOrd="0" destOrd="0" presId="urn:microsoft.com/office/officeart/2005/8/layout/list1"/>
    <dgm:cxn modelId="{916A0961-5637-4420-A4A9-4F3E9FFD2437}" type="presParOf" srcId="{5B067266-1BC1-4295-A2DA-BA814B25C49C}" destId="{6A9DCB0E-BCD2-4AFD-9A44-8456ECC7EC18}" srcOrd="0" destOrd="0" presId="urn:microsoft.com/office/officeart/2005/8/layout/list1"/>
    <dgm:cxn modelId="{90E23025-8E11-4D5C-BA61-30543A890DB9}" type="presParOf" srcId="{5B067266-1BC1-4295-A2DA-BA814B25C49C}" destId="{6FCB5CDA-CCE9-4F3F-BB16-1567ABC0039F}" srcOrd="1" destOrd="0" presId="urn:microsoft.com/office/officeart/2005/8/layout/list1"/>
    <dgm:cxn modelId="{7661F40E-B4F2-4680-BEC3-3E82D0770B5B}" type="presParOf" srcId="{C2A7F24F-128B-4AF5-B11C-94AAEC6F73B8}" destId="{C161FC2C-C189-4EA8-B0F2-FEAE0FF950A3}" srcOrd="1" destOrd="0" presId="urn:microsoft.com/office/officeart/2005/8/layout/list1"/>
    <dgm:cxn modelId="{B637DFED-61B1-4344-A11D-4F6C63EB88E2}" type="presParOf" srcId="{C2A7F24F-128B-4AF5-B11C-94AAEC6F73B8}" destId="{212B2ECE-224A-480B-BEF1-FB9BC22F915C}" srcOrd="2" destOrd="0" presId="urn:microsoft.com/office/officeart/2005/8/layout/list1"/>
    <dgm:cxn modelId="{BC374C70-6627-4ACC-BA2F-13E79F26E56C}" type="presParOf" srcId="{C2A7F24F-128B-4AF5-B11C-94AAEC6F73B8}" destId="{856686D6-A589-41F5-A02C-4304310DF650}" srcOrd="3" destOrd="0" presId="urn:microsoft.com/office/officeart/2005/8/layout/list1"/>
    <dgm:cxn modelId="{C483F6F7-94A9-4840-AB8C-6DCBE578494F}" type="presParOf" srcId="{C2A7F24F-128B-4AF5-B11C-94AAEC6F73B8}" destId="{BC5D0A63-16D0-43C7-B079-78B5372F0EC0}" srcOrd="4" destOrd="0" presId="urn:microsoft.com/office/officeart/2005/8/layout/list1"/>
    <dgm:cxn modelId="{A22D9E7E-330F-4F36-9A28-6267C2BF82EC}" type="presParOf" srcId="{BC5D0A63-16D0-43C7-B079-78B5372F0EC0}" destId="{26CA8CE6-E123-4D66-B408-AE692BD6961D}" srcOrd="0" destOrd="0" presId="urn:microsoft.com/office/officeart/2005/8/layout/list1"/>
    <dgm:cxn modelId="{DC922BEF-E398-4A93-857F-354FC23DD4D9}" type="presParOf" srcId="{BC5D0A63-16D0-43C7-B079-78B5372F0EC0}" destId="{4A00C20A-7289-415E-BBE9-9710CDDE2C87}" srcOrd="1" destOrd="0" presId="urn:microsoft.com/office/officeart/2005/8/layout/list1"/>
    <dgm:cxn modelId="{00450CCA-A24B-427C-B5A8-5C1FADCEC9E6}" type="presParOf" srcId="{C2A7F24F-128B-4AF5-B11C-94AAEC6F73B8}" destId="{620A4593-0610-4F00-AE8A-75A312397DE2}" srcOrd="5" destOrd="0" presId="urn:microsoft.com/office/officeart/2005/8/layout/list1"/>
    <dgm:cxn modelId="{8D513B16-DC56-4994-A243-876678795F52}" type="presParOf" srcId="{C2A7F24F-128B-4AF5-B11C-94AAEC6F73B8}" destId="{CDD0E11F-F0AF-42AC-9008-A1BBE4CB37D8}" srcOrd="6" destOrd="0" presId="urn:microsoft.com/office/officeart/2005/8/layout/list1"/>
    <dgm:cxn modelId="{CD9C7162-656E-40ED-8A61-6D722DE03443}" type="presParOf" srcId="{C2A7F24F-128B-4AF5-B11C-94AAEC6F73B8}" destId="{FBD986B6-3AC2-47AD-A38E-F4E46C8AB8B4}" srcOrd="7" destOrd="0" presId="urn:microsoft.com/office/officeart/2005/8/layout/list1"/>
    <dgm:cxn modelId="{1697D1A8-4D99-4A4B-ABDA-C132151F72B0}" type="presParOf" srcId="{C2A7F24F-128B-4AF5-B11C-94AAEC6F73B8}" destId="{FBEA8D94-8EF6-40DC-9BBE-B88116AA0349}" srcOrd="8" destOrd="0" presId="urn:microsoft.com/office/officeart/2005/8/layout/list1"/>
    <dgm:cxn modelId="{8741DC7C-0D16-44B9-988D-2D20D98E661E}" type="presParOf" srcId="{FBEA8D94-8EF6-40DC-9BBE-B88116AA0349}" destId="{4BC834D4-A88D-40B4-9DF3-BA6455B56AA1}" srcOrd="0" destOrd="0" presId="urn:microsoft.com/office/officeart/2005/8/layout/list1"/>
    <dgm:cxn modelId="{8AB6B982-D286-44F7-B9C7-294288991CED}" type="presParOf" srcId="{FBEA8D94-8EF6-40DC-9BBE-B88116AA0349}" destId="{46D6181E-6D15-48DE-B33C-91A1817BDDE3}" srcOrd="1" destOrd="0" presId="urn:microsoft.com/office/officeart/2005/8/layout/list1"/>
    <dgm:cxn modelId="{43F246F3-F944-47C0-84ED-20636AB4686C}" type="presParOf" srcId="{C2A7F24F-128B-4AF5-B11C-94AAEC6F73B8}" destId="{FED9070C-FDC8-4DE5-8C5E-2D364F6F516F}" srcOrd="9" destOrd="0" presId="urn:microsoft.com/office/officeart/2005/8/layout/list1"/>
    <dgm:cxn modelId="{C118B9C0-4B3C-42E9-ACA6-CE05A0472901}" type="presParOf" srcId="{C2A7F24F-128B-4AF5-B11C-94AAEC6F73B8}" destId="{3F22026B-3964-4760-8E1A-44AE43574D32}" srcOrd="10" destOrd="0" presId="urn:microsoft.com/office/officeart/2005/8/layout/list1"/>
    <dgm:cxn modelId="{C91D4BBA-6987-48D2-A854-F5A25BE232E3}" type="presParOf" srcId="{C2A7F24F-128B-4AF5-B11C-94AAEC6F73B8}" destId="{43813E5A-C984-4622-BFFB-1F3A5D80D7F9}" srcOrd="11" destOrd="0" presId="urn:microsoft.com/office/officeart/2005/8/layout/list1"/>
    <dgm:cxn modelId="{721C6814-7488-4851-897B-DAD3F2CC4071}" type="presParOf" srcId="{C2A7F24F-128B-4AF5-B11C-94AAEC6F73B8}" destId="{32A0ACE4-7D28-461C-BAF5-A194B2E4C682}" srcOrd="12" destOrd="0" presId="urn:microsoft.com/office/officeart/2005/8/layout/list1"/>
    <dgm:cxn modelId="{F03F06B0-8A81-4310-AB2E-07E120D3D476}" type="presParOf" srcId="{32A0ACE4-7D28-461C-BAF5-A194B2E4C682}" destId="{85B67E7F-9360-4F79-A989-3BB0389E363A}" srcOrd="0" destOrd="0" presId="urn:microsoft.com/office/officeart/2005/8/layout/list1"/>
    <dgm:cxn modelId="{4CCC626F-F712-4C78-9654-AA43DB6F0F8A}" type="presParOf" srcId="{32A0ACE4-7D28-461C-BAF5-A194B2E4C682}" destId="{00BBC92C-D03A-4231-B42C-4834FF16EECA}" srcOrd="1" destOrd="0" presId="urn:microsoft.com/office/officeart/2005/8/layout/list1"/>
    <dgm:cxn modelId="{1FB70237-6CEF-41FB-9746-3E21160B6FFF}" type="presParOf" srcId="{C2A7F24F-128B-4AF5-B11C-94AAEC6F73B8}" destId="{CEB4DAC4-EEC4-4CF9-A400-E9FFB6128100}" srcOrd="13" destOrd="0" presId="urn:microsoft.com/office/officeart/2005/8/layout/list1"/>
    <dgm:cxn modelId="{8A366460-80C4-4C3A-B4FF-9466F58CB259}" type="presParOf" srcId="{C2A7F24F-128B-4AF5-B11C-94AAEC6F73B8}" destId="{D34C2322-03D7-401F-860A-4344FC65EE3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A1CB1-1728-4DF0-A39C-02BC97372C3D}">
      <dsp:nvSpPr>
        <dsp:cNvPr id="0" name=""/>
        <dsp:cNvSpPr/>
      </dsp:nvSpPr>
      <dsp:spPr>
        <a:xfrm>
          <a:off x="0" y="57716"/>
          <a:ext cx="5452531" cy="139354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endParaRPr lang="en-US" sz="1700" b="1" kern="1200" dirty="0">
            <a:latin typeface="Arial Black" panose="020B0A04020102020204" pitchFamily="34" charset="0"/>
          </a:endParaRPr>
        </a:p>
        <a:p>
          <a:pPr marL="0" lvl="0" indent="0" algn="l" defTabSz="755650">
            <a:lnSpc>
              <a:spcPct val="90000"/>
            </a:lnSpc>
            <a:spcBef>
              <a:spcPct val="0"/>
            </a:spcBef>
            <a:spcAft>
              <a:spcPct val="35000"/>
            </a:spcAft>
            <a:buNone/>
          </a:pPr>
          <a:r>
            <a:rPr lang="en-US" sz="1700" b="1" kern="1200" dirty="0" err="1">
              <a:latin typeface="Arial Black" panose="020B0A04020102020204" pitchFamily="34" charset="0"/>
            </a:rPr>
            <a:t>Requisito</a:t>
          </a:r>
          <a:r>
            <a:rPr lang="en-US" sz="1700" b="1" kern="1200" dirty="0">
              <a:latin typeface="Arial Black" panose="020B0A04020102020204" pitchFamily="34" charset="0"/>
            </a:rPr>
            <a:t> de la Ley </a:t>
          </a:r>
          <a:r>
            <a:rPr lang="en-US" sz="1700" b="1" kern="1200" dirty="0" err="1">
              <a:latin typeface="Arial Black" panose="020B0A04020102020204" pitchFamily="34" charset="0"/>
            </a:rPr>
            <a:t>Lanterman</a:t>
          </a:r>
          <a:r>
            <a:rPr lang="en-US" sz="1700" b="1" kern="1200" dirty="0">
              <a:latin typeface="Arial Black" panose="020B0A04020102020204" pitchFamily="34" charset="0"/>
            </a:rPr>
            <a:t> Sec. 4519.5 &amp; 4511.6 of the W&amp;I Code</a:t>
          </a:r>
          <a:endParaRPr lang="en-US" sz="1700" kern="1200" dirty="0">
            <a:latin typeface="Arial Black" panose="020B0A04020102020204" pitchFamily="34" charset="0"/>
          </a:endParaRPr>
        </a:p>
      </dsp:txBody>
      <dsp:txXfrm>
        <a:off x="68027" y="125743"/>
        <a:ext cx="5316477" cy="1257489"/>
      </dsp:txXfrm>
    </dsp:sp>
    <dsp:sp modelId="{B02FDF6C-57B3-4F41-816B-3AC4CDB552FD}">
      <dsp:nvSpPr>
        <dsp:cNvPr id="0" name=""/>
        <dsp:cNvSpPr/>
      </dsp:nvSpPr>
      <dsp:spPr>
        <a:xfrm>
          <a:off x="0" y="1500219"/>
          <a:ext cx="5452531" cy="1393543"/>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b="1" kern="1200" dirty="0">
              <a:latin typeface="Arial Black" panose="020B0A04020102020204" pitchFamily="34" charset="0"/>
            </a:rPr>
            <a:t>Todos los Centros Regionales deben informar los datos sobre autorizaciones, utilización y gastos de Compra de Servicio (POS)</a:t>
          </a:r>
          <a:endParaRPr lang="en-US" sz="1700" b="1" kern="1200" dirty="0">
            <a:latin typeface="Arial Black" panose="020B0A04020102020204" pitchFamily="34" charset="0"/>
          </a:endParaRPr>
        </a:p>
      </dsp:txBody>
      <dsp:txXfrm>
        <a:off x="68027" y="1568246"/>
        <a:ext cx="5316477" cy="1257489"/>
      </dsp:txXfrm>
    </dsp:sp>
    <dsp:sp modelId="{5AF8AF15-A910-4152-B402-584657A1F7C4}">
      <dsp:nvSpPr>
        <dsp:cNvPr id="0" name=""/>
        <dsp:cNvSpPr/>
      </dsp:nvSpPr>
      <dsp:spPr>
        <a:xfrm>
          <a:off x="0" y="2942722"/>
          <a:ext cx="5452531" cy="1393543"/>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b="1" kern="1200" dirty="0">
              <a:latin typeface="Arial Black" panose="020B0A04020102020204" pitchFamily="34" charset="0"/>
            </a:rPr>
            <a:t>Todos los Centros Regionales deben tener al menos 1 reunión pública</a:t>
          </a:r>
          <a:endParaRPr lang="en-US" sz="1700" b="1" kern="1200" dirty="0">
            <a:latin typeface="Arial Black" panose="020B0A04020102020204" pitchFamily="34" charset="0"/>
          </a:endParaRPr>
        </a:p>
      </dsp:txBody>
      <dsp:txXfrm>
        <a:off x="68027" y="3010749"/>
        <a:ext cx="5316477" cy="12574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B2ECE-224A-480B-BEF1-FB9BC22F915C}">
      <dsp:nvSpPr>
        <dsp:cNvPr id="0" name=""/>
        <dsp:cNvSpPr/>
      </dsp:nvSpPr>
      <dsp:spPr>
        <a:xfrm>
          <a:off x="0" y="356990"/>
          <a:ext cx="6666833" cy="99067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54076" rIns="51742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1 de </a:t>
          </a:r>
          <a:r>
            <a:rPr lang="en-US" sz="1700" kern="1200" dirty="0" err="1"/>
            <a:t>marzo</a:t>
          </a:r>
          <a:endParaRPr lang="en-US" sz="1700" kern="1200" dirty="0"/>
        </a:p>
        <a:p>
          <a:pPr marL="171450" lvl="1" indent="-171450" algn="l" defTabSz="755650">
            <a:lnSpc>
              <a:spcPct val="90000"/>
            </a:lnSpc>
            <a:spcBef>
              <a:spcPct val="0"/>
            </a:spcBef>
            <a:spcAft>
              <a:spcPct val="15000"/>
            </a:spcAft>
            <a:buChar char="•"/>
          </a:pPr>
          <a:r>
            <a:rPr lang="en-US" sz="1700" kern="1200" dirty="0"/>
            <a:t>12 </a:t>
          </a:r>
          <a:r>
            <a:rPr lang="en-US" sz="1700" kern="1200" dirty="0" err="1"/>
            <a:t>participantes</a:t>
          </a:r>
          <a:endParaRPr lang="en-US" sz="1700" kern="1200" dirty="0"/>
        </a:p>
      </dsp:txBody>
      <dsp:txXfrm>
        <a:off x="0" y="356990"/>
        <a:ext cx="6666833" cy="990675"/>
      </dsp:txXfrm>
    </dsp:sp>
    <dsp:sp modelId="{6FCB5CDA-CCE9-4F3F-BB16-1567ABC0039F}">
      <dsp:nvSpPr>
        <dsp:cNvPr id="0" name=""/>
        <dsp:cNvSpPr/>
      </dsp:nvSpPr>
      <dsp:spPr>
        <a:xfrm>
          <a:off x="333341" y="106070"/>
          <a:ext cx="4666783" cy="501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dirty="0" err="1"/>
            <a:t>Escucha</a:t>
          </a:r>
          <a:r>
            <a:rPr lang="en-US" sz="1700" kern="1200" dirty="0"/>
            <a:t> mi </a:t>
          </a:r>
          <a:r>
            <a:rPr lang="en-US" sz="1700" kern="1200" dirty="0" err="1"/>
            <a:t>Voz</a:t>
          </a:r>
          <a:endParaRPr lang="en-US" sz="1700" kern="1200" dirty="0"/>
        </a:p>
      </dsp:txBody>
      <dsp:txXfrm>
        <a:off x="357839" y="130568"/>
        <a:ext cx="4617787" cy="452844"/>
      </dsp:txXfrm>
    </dsp:sp>
    <dsp:sp modelId="{CDD0E11F-F0AF-42AC-9008-A1BBE4CB37D8}">
      <dsp:nvSpPr>
        <dsp:cNvPr id="0" name=""/>
        <dsp:cNvSpPr/>
      </dsp:nvSpPr>
      <dsp:spPr>
        <a:xfrm>
          <a:off x="0" y="1690385"/>
          <a:ext cx="6666833" cy="990675"/>
        </a:xfrm>
        <a:prstGeom prst="rect">
          <a:avLst/>
        </a:prstGeom>
        <a:solidFill>
          <a:schemeClr val="lt1">
            <a:alpha val="90000"/>
            <a:hueOff val="0"/>
            <a:satOff val="0"/>
            <a:lumOff val="0"/>
            <a:alphaOff val="0"/>
          </a:schemeClr>
        </a:solidFill>
        <a:ln w="6350" cap="flat" cmpd="sng" algn="ctr">
          <a:solidFill>
            <a:schemeClr val="accent2">
              <a:hueOff val="-485121"/>
              <a:satOff val="-27976"/>
              <a:lumOff val="287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54076" rIns="51742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4 de </a:t>
          </a:r>
          <a:r>
            <a:rPr lang="en-US" sz="1700" kern="1200" dirty="0" err="1"/>
            <a:t>marzo</a:t>
          </a:r>
          <a:endParaRPr lang="en-US" sz="1700" kern="1200" dirty="0"/>
        </a:p>
        <a:p>
          <a:pPr marL="171450" lvl="1" indent="-171450" algn="l" defTabSz="755650">
            <a:lnSpc>
              <a:spcPct val="90000"/>
            </a:lnSpc>
            <a:spcBef>
              <a:spcPct val="0"/>
            </a:spcBef>
            <a:spcAft>
              <a:spcPct val="15000"/>
            </a:spcAft>
            <a:buChar char="•"/>
          </a:pPr>
          <a:r>
            <a:rPr lang="en-US" sz="1700" kern="1200" dirty="0"/>
            <a:t>39 </a:t>
          </a:r>
          <a:r>
            <a:rPr lang="en-US" sz="1700" kern="1200" dirty="0" err="1"/>
            <a:t>participantes</a:t>
          </a:r>
          <a:endParaRPr lang="en-US" sz="1700" kern="1200" dirty="0"/>
        </a:p>
      </dsp:txBody>
      <dsp:txXfrm>
        <a:off x="0" y="1690385"/>
        <a:ext cx="6666833" cy="990675"/>
      </dsp:txXfrm>
    </dsp:sp>
    <dsp:sp modelId="{4A00C20A-7289-415E-BBE9-9710CDDE2C87}">
      <dsp:nvSpPr>
        <dsp:cNvPr id="0" name=""/>
        <dsp:cNvSpPr/>
      </dsp:nvSpPr>
      <dsp:spPr>
        <a:xfrm>
          <a:off x="333341" y="1439465"/>
          <a:ext cx="4666783" cy="50184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t>SAC 6 </a:t>
          </a:r>
        </a:p>
      </dsp:txBody>
      <dsp:txXfrm>
        <a:off x="357839" y="1463963"/>
        <a:ext cx="4617787" cy="452844"/>
      </dsp:txXfrm>
    </dsp:sp>
    <dsp:sp modelId="{3F22026B-3964-4760-8E1A-44AE43574D32}">
      <dsp:nvSpPr>
        <dsp:cNvPr id="0" name=""/>
        <dsp:cNvSpPr/>
      </dsp:nvSpPr>
      <dsp:spPr>
        <a:xfrm>
          <a:off x="0" y="3023780"/>
          <a:ext cx="6666833" cy="990675"/>
        </a:xfrm>
        <a:prstGeom prst="rect">
          <a:avLst/>
        </a:prstGeom>
        <a:solidFill>
          <a:schemeClr val="lt1">
            <a:alpha val="90000"/>
            <a:hueOff val="0"/>
            <a:satOff val="0"/>
            <a:lumOff val="0"/>
            <a:alphaOff val="0"/>
          </a:schemeClr>
        </a:solidFill>
        <a:ln w="6350" cap="flat" cmpd="sng" algn="ctr">
          <a:solidFill>
            <a:schemeClr val="accent2">
              <a:hueOff val="-970242"/>
              <a:satOff val="-55952"/>
              <a:lumOff val="575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54076" rIns="51742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7 de </a:t>
          </a:r>
          <a:r>
            <a:rPr lang="en-US" sz="1700" kern="1200" dirty="0" err="1"/>
            <a:t>marzo</a:t>
          </a:r>
          <a:endParaRPr lang="en-US" sz="1700" kern="1200" dirty="0"/>
        </a:p>
        <a:p>
          <a:pPr marL="171450" lvl="1" indent="-171450" algn="l" defTabSz="755650">
            <a:lnSpc>
              <a:spcPct val="90000"/>
            </a:lnSpc>
            <a:spcBef>
              <a:spcPct val="0"/>
            </a:spcBef>
            <a:spcAft>
              <a:spcPct val="15000"/>
            </a:spcAft>
            <a:buChar char="•"/>
          </a:pPr>
          <a:r>
            <a:rPr lang="en-US" sz="1700" kern="1200" dirty="0"/>
            <a:t>4 </a:t>
          </a:r>
          <a:r>
            <a:rPr lang="en-US" sz="1700" kern="1200" dirty="0" err="1"/>
            <a:t>participantes</a:t>
          </a:r>
          <a:endParaRPr lang="en-US" sz="1700" kern="1200" dirty="0"/>
        </a:p>
      </dsp:txBody>
      <dsp:txXfrm>
        <a:off x="0" y="3023780"/>
        <a:ext cx="6666833" cy="990675"/>
      </dsp:txXfrm>
    </dsp:sp>
    <dsp:sp modelId="{46D6181E-6D15-48DE-B33C-91A1817BDDE3}">
      <dsp:nvSpPr>
        <dsp:cNvPr id="0" name=""/>
        <dsp:cNvSpPr/>
      </dsp:nvSpPr>
      <dsp:spPr>
        <a:xfrm>
          <a:off x="333341" y="2772860"/>
          <a:ext cx="4666783" cy="50184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dirty="0" err="1"/>
            <a:t>Familias</a:t>
          </a:r>
          <a:r>
            <a:rPr lang="en-US" sz="1700" kern="1200" dirty="0"/>
            <a:t> Primero</a:t>
          </a:r>
        </a:p>
      </dsp:txBody>
      <dsp:txXfrm>
        <a:off x="357839" y="2797358"/>
        <a:ext cx="4617787" cy="452844"/>
      </dsp:txXfrm>
    </dsp:sp>
    <dsp:sp modelId="{D34C2322-03D7-401F-860A-4344FC65EE34}">
      <dsp:nvSpPr>
        <dsp:cNvPr id="0" name=""/>
        <dsp:cNvSpPr/>
      </dsp:nvSpPr>
      <dsp:spPr>
        <a:xfrm>
          <a:off x="0" y="4357175"/>
          <a:ext cx="6666833" cy="990675"/>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54076" rIns="51742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18 de </a:t>
          </a:r>
          <a:r>
            <a:rPr lang="en-US" sz="1700" kern="1200" dirty="0" err="1"/>
            <a:t>marzo</a:t>
          </a:r>
          <a:endParaRPr lang="en-US" sz="1700" kern="1200" dirty="0"/>
        </a:p>
        <a:p>
          <a:pPr marL="171450" lvl="1" indent="-171450" algn="l" defTabSz="755650">
            <a:lnSpc>
              <a:spcPct val="90000"/>
            </a:lnSpc>
            <a:spcBef>
              <a:spcPct val="0"/>
            </a:spcBef>
            <a:spcAft>
              <a:spcPct val="15000"/>
            </a:spcAft>
            <a:buChar char="•"/>
          </a:pPr>
          <a:r>
            <a:rPr lang="en-US" sz="1700" kern="1200" dirty="0"/>
            <a:t>23 </a:t>
          </a:r>
          <a:r>
            <a:rPr lang="en-US" sz="1700" kern="1200" dirty="0" err="1"/>
            <a:t>participantes</a:t>
          </a:r>
          <a:endParaRPr lang="en-US" sz="1700" kern="1200" dirty="0"/>
        </a:p>
      </dsp:txBody>
      <dsp:txXfrm>
        <a:off x="0" y="4357175"/>
        <a:ext cx="6666833" cy="990675"/>
      </dsp:txXfrm>
    </dsp:sp>
    <dsp:sp modelId="{00BBC92C-D03A-4231-B42C-4834FF16EECA}">
      <dsp:nvSpPr>
        <dsp:cNvPr id="0" name=""/>
        <dsp:cNvSpPr/>
      </dsp:nvSpPr>
      <dsp:spPr>
        <a:xfrm>
          <a:off x="333341" y="4106255"/>
          <a:ext cx="4666783" cy="50184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dirty="0"/>
            <a:t>Integrated Community Collaborative (ICC)</a:t>
          </a:r>
        </a:p>
      </dsp:txBody>
      <dsp:txXfrm>
        <a:off x="357839" y="4130753"/>
        <a:ext cx="4617787"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96976D-2B9E-4B56-91FF-D4C32E05BF78}" type="datetimeFigureOut">
              <a:rPr lang="en-US" smtClean="0"/>
              <a:t>3/26/2022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E1FBA-49D9-45CC-9B8E-6CBAD9FA9140}" type="slidenum">
              <a:rPr lang="en-US" smtClean="0"/>
              <a:t>‹#›</a:t>
            </a:fld>
            <a:endParaRPr lang="en-US"/>
          </a:p>
        </p:txBody>
      </p:sp>
    </p:spTree>
    <p:extLst>
      <p:ext uri="{BB962C8B-B14F-4D97-AF65-F5344CB8AC3E}">
        <p14:creationId xmlns:p14="http://schemas.microsoft.com/office/powerpoint/2010/main" val="241830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CE29E5-26BB-4AD6-BA87-A952A37E3F9A}"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374489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3E1FBA-49D9-45CC-9B8E-6CBAD9FA9140}" type="slidenum">
              <a:rPr lang="en-US" smtClean="0"/>
              <a:t>9</a:t>
            </a:fld>
            <a:endParaRPr lang="en-US"/>
          </a:p>
        </p:txBody>
      </p:sp>
    </p:spTree>
    <p:extLst>
      <p:ext uri="{BB962C8B-B14F-4D97-AF65-F5344CB8AC3E}">
        <p14:creationId xmlns:p14="http://schemas.microsoft.com/office/powerpoint/2010/main" val="410253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3E1FBA-49D9-45CC-9B8E-6CBAD9FA9140}" type="slidenum">
              <a:rPr lang="en-US" smtClean="0"/>
              <a:t>10</a:t>
            </a:fld>
            <a:endParaRPr lang="en-US"/>
          </a:p>
        </p:txBody>
      </p:sp>
    </p:spTree>
    <p:extLst>
      <p:ext uri="{BB962C8B-B14F-4D97-AF65-F5344CB8AC3E}">
        <p14:creationId xmlns:p14="http://schemas.microsoft.com/office/powerpoint/2010/main" val="1697727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need to double check data </a:t>
            </a:r>
            <a:r>
              <a:rPr lang="en-US"/>
              <a:t>on highlighted area. </a:t>
            </a:r>
            <a:endParaRPr lang="en-US" dirty="0"/>
          </a:p>
        </p:txBody>
      </p:sp>
      <p:sp>
        <p:nvSpPr>
          <p:cNvPr id="4" name="Slide Number Placeholder 3"/>
          <p:cNvSpPr>
            <a:spLocks noGrp="1"/>
          </p:cNvSpPr>
          <p:nvPr>
            <p:ph type="sldNum" sz="quarter" idx="10"/>
          </p:nvPr>
        </p:nvSpPr>
        <p:spPr/>
        <p:txBody>
          <a:bodyPr/>
          <a:lstStyle/>
          <a:p>
            <a:fld id="{DB94DA63-41E4-4FF2-99AB-3B7C8A6553E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171884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ED7BE-8C43-41ED-BF97-C5D9611A2A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268AAB-761A-446E-BA51-3C248CA026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8135C8-0519-41D1-A315-53AC3F5FCD75}"/>
              </a:ext>
            </a:extLst>
          </p:cNvPr>
          <p:cNvSpPr>
            <a:spLocks noGrp="1"/>
          </p:cNvSpPr>
          <p:nvPr>
            <p:ph type="dt" sz="half" idx="10"/>
          </p:nvPr>
        </p:nvSpPr>
        <p:spPr/>
        <p:txBody>
          <a:bodyPr/>
          <a:lstStyle/>
          <a:p>
            <a:fld id="{2418F147-FFC7-46DF-ADD9-9D2D69747599}" type="datetimeFigureOut">
              <a:rPr lang="en-US" smtClean="0"/>
              <a:t>3/26/2022</a:t>
            </a:fld>
            <a:endParaRPr lang="en-US"/>
          </a:p>
        </p:txBody>
      </p:sp>
      <p:sp>
        <p:nvSpPr>
          <p:cNvPr id="5" name="Footer Placeholder 4">
            <a:extLst>
              <a:ext uri="{FF2B5EF4-FFF2-40B4-BE49-F238E27FC236}">
                <a16:creationId xmlns:a16="http://schemas.microsoft.com/office/drawing/2014/main" id="{5D95B473-A6EF-4EE5-B886-5DA08D355E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23A56-92CD-4686-9AD7-99AE981018FC}"/>
              </a:ext>
            </a:extLst>
          </p:cNvPr>
          <p:cNvSpPr>
            <a:spLocks noGrp="1"/>
          </p:cNvSpPr>
          <p:nvPr>
            <p:ph type="sldNum" sz="quarter" idx="12"/>
          </p:nvPr>
        </p:nvSpPr>
        <p:spPr/>
        <p:txBody>
          <a:bodyPr/>
          <a:lstStyle/>
          <a:p>
            <a:fld id="{E46A363E-0A48-45C9-A08A-6F0F0ACF7DFC}" type="slidenum">
              <a:rPr lang="en-US" smtClean="0"/>
              <a:t>‹#›</a:t>
            </a:fld>
            <a:endParaRPr lang="en-US"/>
          </a:p>
        </p:txBody>
      </p:sp>
    </p:spTree>
    <p:extLst>
      <p:ext uri="{BB962C8B-B14F-4D97-AF65-F5344CB8AC3E}">
        <p14:creationId xmlns:p14="http://schemas.microsoft.com/office/powerpoint/2010/main" val="544720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05C87-6FFA-44F3-80D7-B6619C6419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3E80B4-F8C9-4646-94C9-0605381C1D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382FC7-9E43-4670-802E-99AEAAD7DDF3}"/>
              </a:ext>
            </a:extLst>
          </p:cNvPr>
          <p:cNvSpPr>
            <a:spLocks noGrp="1"/>
          </p:cNvSpPr>
          <p:nvPr>
            <p:ph type="dt" sz="half" idx="10"/>
          </p:nvPr>
        </p:nvSpPr>
        <p:spPr/>
        <p:txBody>
          <a:bodyPr/>
          <a:lstStyle/>
          <a:p>
            <a:fld id="{2418F147-FFC7-46DF-ADD9-9D2D69747599}" type="datetimeFigureOut">
              <a:rPr lang="en-US" smtClean="0"/>
              <a:t>3/26/2022</a:t>
            </a:fld>
            <a:endParaRPr lang="en-US"/>
          </a:p>
        </p:txBody>
      </p:sp>
      <p:sp>
        <p:nvSpPr>
          <p:cNvPr id="5" name="Footer Placeholder 4">
            <a:extLst>
              <a:ext uri="{FF2B5EF4-FFF2-40B4-BE49-F238E27FC236}">
                <a16:creationId xmlns:a16="http://schemas.microsoft.com/office/drawing/2014/main" id="{9B3785E4-7503-4E7D-B638-020F190B9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D037DD-F44C-40AC-8551-E9BF5AB89EE0}"/>
              </a:ext>
            </a:extLst>
          </p:cNvPr>
          <p:cNvSpPr>
            <a:spLocks noGrp="1"/>
          </p:cNvSpPr>
          <p:nvPr>
            <p:ph type="sldNum" sz="quarter" idx="12"/>
          </p:nvPr>
        </p:nvSpPr>
        <p:spPr/>
        <p:txBody>
          <a:bodyPr/>
          <a:lstStyle/>
          <a:p>
            <a:fld id="{E46A363E-0A48-45C9-A08A-6F0F0ACF7DFC}" type="slidenum">
              <a:rPr lang="en-US" smtClean="0"/>
              <a:t>‹#›</a:t>
            </a:fld>
            <a:endParaRPr lang="en-US"/>
          </a:p>
        </p:txBody>
      </p:sp>
    </p:spTree>
    <p:extLst>
      <p:ext uri="{BB962C8B-B14F-4D97-AF65-F5344CB8AC3E}">
        <p14:creationId xmlns:p14="http://schemas.microsoft.com/office/powerpoint/2010/main" val="2799651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438487-49DD-4D28-8092-C0395AED1C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58FBD0-3237-4084-99E8-2734D8D0C6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73AA5-4C44-4647-9EE6-E173CB1D280C}"/>
              </a:ext>
            </a:extLst>
          </p:cNvPr>
          <p:cNvSpPr>
            <a:spLocks noGrp="1"/>
          </p:cNvSpPr>
          <p:nvPr>
            <p:ph type="dt" sz="half" idx="10"/>
          </p:nvPr>
        </p:nvSpPr>
        <p:spPr/>
        <p:txBody>
          <a:bodyPr/>
          <a:lstStyle/>
          <a:p>
            <a:fld id="{2418F147-FFC7-46DF-ADD9-9D2D69747599}" type="datetimeFigureOut">
              <a:rPr lang="en-US" smtClean="0"/>
              <a:t>3/26/2022</a:t>
            </a:fld>
            <a:endParaRPr lang="en-US"/>
          </a:p>
        </p:txBody>
      </p:sp>
      <p:sp>
        <p:nvSpPr>
          <p:cNvPr id="5" name="Footer Placeholder 4">
            <a:extLst>
              <a:ext uri="{FF2B5EF4-FFF2-40B4-BE49-F238E27FC236}">
                <a16:creationId xmlns:a16="http://schemas.microsoft.com/office/drawing/2014/main" id="{D701C876-2820-4D93-8402-BC9B6A345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32A0A4-EC70-4FFE-85DD-FEFB74751B7F}"/>
              </a:ext>
            </a:extLst>
          </p:cNvPr>
          <p:cNvSpPr>
            <a:spLocks noGrp="1"/>
          </p:cNvSpPr>
          <p:nvPr>
            <p:ph type="sldNum" sz="quarter" idx="12"/>
          </p:nvPr>
        </p:nvSpPr>
        <p:spPr/>
        <p:txBody>
          <a:bodyPr/>
          <a:lstStyle/>
          <a:p>
            <a:fld id="{E46A363E-0A48-45C9-A08A-6F0F0ACF7DFC}" type="slidenum">
              <a:rPr lang="en-US" smtClean="0"/>
              <a:t>‹#›</a:t>
            </a:fld>
            <a:endParaRPr lang="en-US"/>
          </a:p>
        </p:txBody>
      </p:sp>
    </p:spTree>
    <p:extLst>
      <p:ext uri="{BB962C8B-B14F-4D97-AF65-F5344CB8AC3E}">
        <p14:creationId xmlns:p14="http://schemas.microsoft.com/office/powerpoint/2010/main" val="3647778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4C69D-C90F-4B4E-8EB7-7D018BAEA6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F9077-B2AF-4335-9BFA-962386554F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E920AB-3C8C-4308-B2A8-54AF8696CB43}"/>
              </a:ext>
            </a:extLst>
          </p:cNvPr>
          <p:cNvSpPr>
            <a:spLocks noGrp="1"/>
          </p:cNvSpPr>
          <p:nvPr>
            <p:ph type="dt" sz="half" idx="10"/>
          </p:nvPr>
        </p:nvSpPr>
        <p:spPr/>
        <p:txBody>
          <a:bodyPr/>
          <a:lstStyle/>
          <a:p>
            <a:fld id="{2418F147-FFC7-46DF-ADD9-9D2D69747599}" type="datetimeFigureOut">
              <a:rPr lang="en-US" smtClean="0"/>
              <a:t>3/26/2022</a:t>
            </a:fld>
            <a:endParaRPr lang="en-US"/>
          </a:p>
        </p:txBody>
      </p:sp>
      <p:sp>
        <p:nvSpPr>
          <p:cNvPr id="5" name="Footer Placeholder 4">
            <a:extLst>
              <a:ext uri="{FF2B5EF4-FFF2-40B4-BE49-F238E27FC236}">
                <a16:creationId xmlns:a16="http://schemas.microsoft.com/office/drawing/2014/main" id="{770C38F9-79C6-4E6F-88A3-869428C7D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47B37-A89F-4213-A751-3B1DF129F0FB}"/>
              </a:ext>
            </a:extLst>
          </p:cNvPr>
          <p:cNvSpPr>
            <a:spLocks noGrp="1"/>
          </p:cNvSpPr>
          <p:nvPr>
            <p:ph type="sldNum" sz="quarter" idx="12"/>
          </p:nvPr>
        </p:nvSpPr>
        <p:spPr/>
        <p:txBody>
          <a:bodyPr/>
          <a:lstStyle/>
          <a:p>
            <a:fld id="{E46A363E-0A48-45C9-A08A-6F0F0ACF7DFC}" type="slidenum">
              <a:rPr lang="en-US" smtClean="0"/>
              <a:t>‹#›</a:t>
            </a:fld>
            <a:endParaRPr lang="en-US"/>
          </a:p>
        </p:txBody>
      </p:sp>
    </p:spTree>
    <p:extLst>
      <p:ext uri="{BB962C8B-B14F-4D97-AF65-F5344CB8AC3E}">
        <p14:creationId xmlns:p14="http://schemas.microsoft.com/office/powerpoint/2010/main" val="2315554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3DEE1-11FE-45E5-8F6C-86E316707B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32F61A-688C-44BB-A61C-060F944EE3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B61F5D-6EBB-4155-9F99-985A3ADC92E2}"/>
              </a:ext>
            </a:extLst>
          </p:cNvPr>
          <p:cNvSpPr>
            <a:spLocks noGrp="1"/>
          </p:cNvSpPr>
          <p:nvPr>
            <p:ph type="dt" sz="half" idx="10"/>
          </p:nvPr>
        </p:nvSpPr>
        <p:spPr/>
        <p:txBody>
          <a:bodyPr/>
          <a:lstStyle/>
          <a:p>
            <a:fld id="{2418F147-FFC7-46DF-ADD9-9D2D69747599}" type="datetimeFigureOut">
              <a:rPr lang="en-US" smtClean="0"/>
              <a:t>3/26/2022</a:t>
            </a:fld>
            <a:endParaRPr lang="en-US"/>
          </a:p>
        </p:txBody>
      </p:sp>
      <p:sp>
        <p:nvSpPr>
          <p:cNvPr id="5" name="Footer Placeholder 4">
            <a:extLst>
              <a:ext uri="{FF2B5EF4-FFF2-40B4-BE49-F238E27FC236}">
                <a16:creationId xmlns:a16="http://schemas.microsoft.com/office/drawing/2014/main" id="{C2018731-8F30-4641-B98C-84FE19185E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D8C276-316A-4256-97EA-10DFDCDA4118}"/>
              </a:ext>
            </a:extLst>
          </p:cNvPr>
          <p:cNvSpPr>
            <a:spLocks noGrp="1"/>
          </p:cNvSpPr>
          <p:nvPr>
            <p:ph type="sldNum" sz="quarter" idx="12"/>
          </p:nvPr>
        </p:nvSpPr>
        <p:spPr/>
        <p:txBody>
          <a:bodyPr/>
          <a:lstStyle/>
          <a:p>
            <a:fld id="{E46A363E-0A48-45C9-A08A-6F0F0ACF7DFC}" type="slidenum">
              <a:rPr lang="en-US" smtClean="0"/>
              <a:t>‹#›</a:t>
            </a:fld>
            <a:endParaRPr lang="en-US"/>
          </a:p>
        </p:txBody>
      </p:sp>
    </p:spTree>
    <p:extLst>
      <p:ext uri="{BB962C8B-B14F-4D97-AF65-F5344CB8AC3E}">
        <p14:creationId xmlns:p14="http://schemas.microsoft.com/office/powerpoint/2010/main" val="2855207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B5044-787E-4EB8-9E85-8C1CBDF7DC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C50E50-1B14-45E7-BE11-2E3EDC0C67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10727D-2C92-4FB8-AC67-94FFE9932C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FF554C-7DDC-405F-948F-555DB41E7956}"/>
              </a:ext>
            </a:extLst>
          </p:cNvPr>
          <p:cNvSpPr>
            <a:spLocks noGrp="1"/>
          </p:cNvSpPr>
          <p:nvPr>
            <p:ph type="dt" sz="half" idx="10"/>
          </p:nvPr>
        </p:nvSpPr>
        <p:spPr/>
        <p:txBody>
          <a:bodyPr/>
          <a:lstStyle/>
          <a:p>
            <a:fld id="{2418F147-FFC7-46DF-ADD9-9D2D69747599}" type="datetimeFigureOut">
              <a:rPr lang="en-US" smtClean="0"/>
              <a:t>3/26/2022</a:t>
            </a:fld>
            <a:endParaRPr lang="en-US"/>
          </a:p>
        </p:txBody>
      </p:sp>
      <p:sp>
        <p:nvSpPr>
          <p:cNvPr id="6" name="Footer Placeholder 5">
            <a:extLst>
              <a:ext uri="{FF2B5EF4-FFF2-40B4-BE49-F238E27FC236}">
                <a16:creationId xmlns:a16="http://schemas.microsoft.com/office/drawing/2014/main" id="{3076ACB7-B775-436B-8613-433A534777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DB6BA2-CD90-4228-83C9-984140283C41}"/>
              </a:ext>
            </a:extLst>
          </p:cNvPr>
          <p:cNvSpPr>
            <a:spLocks noGrp="1"/>
          </p:cNvSpPr>
          <p:nvPr>
            <p:ph type="sldNum" sz="quarter" idx="12"/>
          </p:nvPr>
        </p:nvSpPr>
        <p:spPr/>
        <p:txBody>
          <a:bodyPr/>
          <a:lstStyle/>
          <a:p>
            <a:fld id="{E46A363E-0A48-45C9-A08A-6F0F0ACF7DFC}" type="slidenum">
              <a:rPr lang="en-US" smtClean="0"/>
              <a:t>‹#›</a:t>
            </a:fld>
            <a:endParaRPr lang="en-US"/>
          </a:p>
        </p:txBody>
      </p:sp>
    </p:spTree>
    <p:extLst>
      <p:ext uri="{BB962C8B-B14F-4D97-AF65-F5344CB8AC3E}">
        <p14:creationId xmlns:p14="http://schemas.microsoft.com/office/powerpoint/2010/main" val="126780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55A97-553C-43BB-AB0D-4737055DF5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2FCB12-C2A3-4B92-AD9F-BA7F648177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8F2BF1-C53E-4B64-A22D-22057C6085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144CE4-6B4B-4C8A-991E-5B783339D2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B416F9-BCFF-42B8-A9A9-0F84B64427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2B3D3D-6D45-4930-8BB4-88838C366BBF}"/>
              </a:ext>
            </a:extLst>
          </p:cNvPr>
          <p:cNvSpPr>
            <a:spLocks noGrp="1"/>
          </p:cNvSpPr>
          <p:nvPr>
            <p:ph type="dt" sz="half" idx="10"/>
          </p:nvPr>
        </p:nvSpPr>
        <p:spPr/>
        <p:txBody>
          <a:bodyPr/>
          <a:lstStyle/>
          <a:p>
            <a:fld id="{2418F147-FFC7-46DF-ADD9-9D2D69747599}" type="datetimeFigureOut">
              <a:rPr lang="en-US" smtClean="0"/>
              <a:t>3/26/2022</a:t>
            </a:fld>
            <a:endParaRPr lang="en-US"/>
          </a:p>
        </p:txBody>
      </p:sp>
      <p:sp>
        <p:nvSpPr>
          <p:cNvPr id="8" name="Footer Placeholder 7">
            <a:extLst>
              <a:ext uri="{FF2B5EF4-FFF2-40B4-BE49-F238E27FC236}">
                <a16:creationId xmlns:a16="http://schemas.microsoft.com/office/drawing/2014/main" id="{E70B147E-10F0-4BE6-979C-6A488E5A11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EC74B1-1CE4-4FD9-89BF-8589FC7B4160}"/>
              </a:ext>
            </a:extLst>
          </p:cNvPr>
          <p:cNvSpPr>
            <a:spLocks noGrp="1"/>
          </p:cNvSpPr>
          <p:nvPr>
            <p:ph type="sldNum" sz="quarter" idx="12"/>
          </p:nvPr>
        </p:nvSpPr>
        <p:spPr/>
        <p:txBody>
          <a:bodyPr/>
          <a:lstStyle/>
          <a:p>
            <a:fld id="{E46A363E-0A48-45C9-A08A-6F0F0ACF7DFC}" type="slidenum">
              <a:rPr lang="en-US" smtClean="0"/>
              <a:t>‹#›</a:t>
            </a:fld>
            <a:endParaRPr lang="en-US"/>
          </a:p>
        </p:txBody>
      </p:sp>
    </p:spTree>
    <p:extLst>
      <p:ext uri="{BB962C8B-B14F-4D97-AF65-F5344CB8AC3E}">
        <p14:creationId xmlns:p14="http://schemas.microsoft.com/office/powerpoint/2010/main" val="2910774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2FC5B-7156-4029-8EB1-250C8FBD8F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8227CA-939D-4D4B-BACD-06945B3D0611}"/>
              </a:ext>
            </a:extLst>
          </p:cNvPr>
          <p:cNvSpPr>
            <a:spLocks noGrp="1"/>
          </p:cNvSpPr>
          <p:nvPr>
            <p:ph type="dt" sz="half" idx="10"/>
          </p:nvPr>
        </p:nvSpPr>
        <p:spPr/>
        <p:txBody>
          <a:bodyPr/>
          <a:lstStyle/>
          <a:p>
            <a:fld id="{2418F147-FFC7-46DF-ADD9-9D2D69747599}" type="datetimeFigureOut">
              <a:rPr lang="en-US" smtClean="0"/>
              <a:t>3/26/2022</a:t>
            </a:fld>
            <a:endParaRPr lang="en-US"/>
          </a:p>
        </p:txBody>
      </p:sp>
      <p:sp>
        <p:nvSpPr>
          <p:cNvPr id="4" name="Footer Placeholder 3">
            <a:extLst>
              <a:ext uri="{FF2B5EF4-FFF2-40B4-BE49-F238E27FC236}">
                <a16:creationId xmlns:a16="http://schemas.microsoft.com/office/drawing/2014/main" id="{E6E525C4-73B1-4B76-90E2-31867C0E6B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137FFF-1051-44A8-924C-B766BA3EDAD8}"/>
              </a:ext>
            </a:extLst>
          </p:cNvPr>
          <p:cNvSpPr>
            <a:spLocks noGrp="1"/>
          </p:cNvSpPr>
          <p:nvPr>
            <p:ph type="sldNum" sz="quarter" idx="12"/>
          </p:nvPr>
        </p:nvSpPr>
        <p:spPr/>
        <p:txBody>
          <a:bodyPr/>
          <a:lstStyle/>
          <a:p>
            <a:fld id="{E46A363E-0A48-45C9-A08A-6F0F0ACF7DFC}" type="slidenum">
              <a:rPr lang="en-US" smtClean="0"/>
              <a:t>‹#›</a:t>
            </a:fld>
            <a:endParaRPr lang="en-US"/>
          </a:p>
        </p:txBody>
      </p:sp>
    </p:spTree>
    <p:extLst>
      <p:ext uri="{BB962C8B-B14F-4D97-AF65-F5344CB8AC3E}">
        <p14:creationId xmlns:p14="http://schemas.microsoft.com/office/powerpoint/2010/main" val="2471026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BB57AE-5CFE-4671-863F-6DDCFD93C664}"/>
              </a:ext>
            </a:extLst>
          </p:cNvPr>
          <p:cNvSpPr>
            <a:spLocks noGrp="1"/>
          </p:cNvSpPr>
          <p:nvPr>
            <p:ph type="dt" sz="half" idx="10"/>
          </p:nvPr>
        </p:nvSpPr>
        <p:spPr/>
        <p:txBody>
          <a:bodyPr/>
          <a:lstStyle/>
          <a:p>
            <a:fld id="{2418F147-FFC7-46DF-ADD9-9D2D69747599}" type="datetimeFigureOut">
              <a:rPr lang="en-US" smtClean="0"/>
              <a:t>3/26/2022</a:t>
            </a:fld>
            <a:endParaRPr lang="en-US"/>
          </a:p>
        </p:txBody>
      </p:sp>
      <p:sp>
        <p:nvSpPr>
          <p:cNvPr id="3" name="Footer Placeholder 2">
            <a:extLst>
              <a:ext uri="{FF2B5EF4-FFF2-40B4-BE49-F238E27FC236}">
                <a16:creationId xmlns:a16="http://schemas.microsoft.com/office/drawing/2014/main" id="{F0A8BF0E-5D45-4916-BB65-415EB5FCBC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C6836C-53D4-484B-BD2D-C23BDDA45A6A}"/>
              </a:ext>
            </a:extLst>
          </p:cNvPr>
          <p:cNvSpPr>
            <a:spLocks noGrp="1"/>
          </p:cNvSpPr>
          <p:nvPr>
            <p:ph type="sldNum" sz="quarter" idx="12"/>
          </p:nvPr>
        </p:nvSpPr>
        <p:spPr/>
        <p:txBody>
          <a:bodyPr/>
          <a:lstStyle/>
          <a:p>
            <a:fld id="{E46A363E-0A48-45C9-A08A-6F0F0ACF7DFC}" type="slidenum">
              <a:rPr lang="en-US" smtClean="0"/>
              <a:t>‹#›</a:t>
            </a:fld>
            <a:endParaRPr lang="en-US"/>
          </a:p>
        </p:txBody>
      </p:sp>
    </p:spTree>
    <p:extLst>
      <p:ext uri="{BB962C8B-B14F-4D97-AF65-F5344CB8AC3E}">
        <p14:creationId xmlns:p14="http://schemas.microsoft.com/office/powerpoint/2010/main" val="1655974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3ADCD-E7B2-4ED0-814A-0057FF430F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C1FA0C-34B7-41F7-902D-5556700C25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B941A2-197B-40D6-91EC-E147BD9564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FFE96-7233-43B2-96CF-9F3F1AEC3572}"/>
              </a:ext>
            </a:extLst>
          </p:cNvPr>
          <p:cNvSpPr>
            <a:spLocks noGrp="1"/>
          </p:cNvSpPr>
          <p:nvPr>
            <p:ph type="dt" sz="half" idx="10"/>
          </p:nvPr>
        </p:nvSpPr>
        <p:spPr/>
        <p:txBody>
          <a:bodyPr/>
          <a:lstStyle/>
          <a:p>
            <a:fld id="{2418F147-FFC7-46DF-ADD9-9D2D69747599}" type="datetimeFigureOut">
              <a:rPr lang="en-US" smtClean="0"/>
              <a:t>3/26/2022</a:t>
            </a:fld>
            <a:endParaRPr lang="en-US"/>
          </a:p>
        </p:txBody>
      </p:sp>
      <p:sp>
        <p:nvSpPr>
          <p:cNvPr id="6" name="Footer Placeholder 5">
            <a:extLst>
              <a:ext uri="{FF2B5EF4-FFF2-40B4-BE49-F238E27FC236}">
                <a16:creationId xmlns:a16="http://schemas.microsoft.com/office/drawing/2014/main" id="{0B84D350-8CE0-4A0D-9A7B-F041A7CBCB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76A95B-45A2-49AF-BAD5-281283A915D8}"/>
              </a:ext>
            </a:extLst>
          </p:cNvPr>
          <p:cNvSpPr>
            <a:spLocks noGrp="1"/>
          </p:cNvSpPr>
          <p:nvPr>
            <p:ph type="sldNum" sz="quarter" idx="12"/>
          </p:nvPr>
        </p:nvSpPr>
        <p:spPr/>
        <p:txBody>
          <a:bodyPr/>
          <a:lstStyle/>
          <a:p>
            <a:fld id="{E46A363E-0A48-45C9-A08A-6F0F0ACF7DFC}" type="slidenum">
              <a:rPr lang="en-US" smtClean="0"/>
              <a:t>‹#›</a:t>
            </a:fld>
            <a:endParaRPr lang="en-US"/>
          </a:p>
        </p:txBody>
      </p:sp>
    </p:spTree>
    <p:extLst>
      <p:ext uri="{BB962C8B-B14F-4D97-AF65-F5344CB8AC3E}">
        <p14:creationId xmlns:p14="http://schemas.microsoft.com/office/powerpoint/2010/main" val="1707176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D61F-FDA7-4B96-9DCE-38682ABA5E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D37B13-BC7E-48BC-98B3-3EF0CE54DF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F2BAC7-3FAF-41C2-B9DA-5624EE0718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2DF7A2-25CB-4D18-986A-DA350EA3129D}"/>
              </a:ext>
            </a:extLst>
          </p:cNvPr>
          <p:cNvSpPr>
            <a:spLocks noGrp="1"/>
          </p:cNvSpPr>
          <p:nvPr>
            <p:ph type="dt" sz="half" idx="10"/>
          </p:nvPr>
        </p:nvSpPr>
        <p:spPr/>
        <p:txBody>
          <a:bodyPr/>
          <a:lstStyle/>
          <a:p>
            <a:fld id="{2418F147-FFC7-46DF-ADD9-9D2D69747599}" type="datetimeFigureOut">
              <a:rPr lang="en-US" smtClean="0"/>
              <a:t>3/26/2022</a:t>
            </a:fld>
            <a:endParaRPr lang="en-US"/>
          </a:p>
        </p:txBody>
      </p:sp>
      <p:sp>
        <p:nvSpPr>
          <p:cNvPr id="6" name="Footer Placeholder 5">
            <a:extLst>
              <a:ext uri="{FF2B5EF4-FFF2-40B4-BE49-F238E27FC236}">
                <a16:creationId xmlns:a16="http://schemas.microsoft.com/office/drawing/2014/main" id="{A17E80F3-A6C9-40E0-8530-D704684A1F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EE1837-DAE0-4BC9-A5A3-A4580D9C1BC1}"/>
              </a:ext>
            </a:extLst>
          </p:cNvPr>
          <p:cNvSpPr>
            <a:spLocks noGrp="1"/>
          </p:cNvSpPr>
          <p:nvPr>
            <p:ph type="sldNum" sz="quarter" idx="12"/>
          </p:nvPr>
        </p:nvSpPr>
        <p:spPr/>
        <p:txBody>
          <a:bodyPr/>
          <a:lstStyle/>
          <a:p>
            <a:fld id="{E46A363E-0A48-45C9-A08A-6F0F0ACF7DFC}" type="slidenum">
              <a:rPr lang="en-US" smtClean="0"/>
              <a:t>‹#›</a:t>
            </a:fld>
            <a:endParaRPr lang="en-US"/>
          </a:p>
        </p:txBody>
      </p:sp>
    </p:spTree>
    <p:extLst>
      <p:ext uri="{BB962C8B-B14F-4D97-AF65-F5344CB8AC3E}">
        <p14:creationId xmlns:p14="http://schemas.microsoft.com/office/powerpoint/2010/main" val="2710310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C78A9C-39A4-4DF0-B810-E1F3889C5F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49E48B-568A-4AE4-975B-05B56CEF7E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5F0C4A-39FB-43F1-9FB7-86AA9A5011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8F147-FFC7-46DF-ADD9-9D2D69747599}" type="datetimeFigureOut">
              <a:rPr lang="en-US" smtClean="0"/>
              <a:t>3/26/2022</a:t>
            </a:fld>
            <a:endParaRPr lang="en-US"/>
          </a:p>
        </p:txBody>
      </p:sp>
      <p:sp>
        <p:nvSpPr>
          <p:cNvPr id="5" name="Footer Placeholder 4">
            <a:extLst>
              <a:ext uri="{FF2B5EF4-FFF2-40B4-BE49-F238E27FC236}">
                <a16:creationId xmlns:a16="http://schemas.microsoft.com/office/drawing/2014/main" id="{3F4C2E42-7781-4C05-B8F5-738E42F03B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8202E8-E7AC-4A8A-A9FA-D06DB00203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A363E-0A48-45C9-A08A-6F0F0ACF7DFC}" type="slidenum">
              <a:rPr lang="en-US" smtClean="0"/>
              <a:t>‹#›</a:t>
            </a:fld>
            <a:endParaRPr lang="en-US"/>
          </a:p>
        </p:txBody>
      </p:sp>
    </p:spTree>
    <p:extLst>
      <p:ext uri="{BB962C8B-B14F-4D97-AF65-F5344CB8AC3E}">
        <p14:creationId xmlns:p14="http://schemas.microsoft.com/office/powerpoint/2010/main" val="1352101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pixabay.com/illustrations/cartoon-smiley-questions-puzzle-3082809/" TargetMode="External"/><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usticasape.it/risposta-a-giovanni-martucci-chi-esercita-un-potere-gode-di-impunita-al-contrario-il-cittadino-comune/" TargetMode="External"/><Relationship Id="rId7" Type="http://schemas.openxmlformats.org/officeDocument/2006/relationships/hyperlink" Target="https://estudiosdeasiayafrica.colmex.mx/index.php/eaa/user/viewPublicProfile/936" TargetMode="Externa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hyperlink" Target="https://www.flickr.com/photos/communityeyehealth/27755848262/"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62393D-55FA-4F23-9E5B-7EFD1AC61C3F}"/>
              </a:ext>
            </a:extLst>
          </p:cNvPr>
          <p:cNvSpPr>
            <a:spLocks noGrp="1"/>
          </p:cNvSpPr>
          <p:nvPr>
            <p:ph type="ctrTitle"/>
          </p:nvPr>
        </p:nvSpPr>
        <p:spPr>
          <a:xfrm>
            <a:off x="6590966" y="4764221"/>
            <a:ext cx="4805996" cy="1297115"/>
          </a:xfrm>
        </p:spPr>
        <p:txBody>
          <a:bodyPr anchor="t">
            <a:normAutofit/>
          </a:bodyPr>
          <a:lstStyle/>
          <a:p>
            <a:pPr algn="l"/>
            <a:r>
              <a:rPr lang="en-US" sz="3800" b="1" i="1" dirty="0" err="1">
                <a:solidFill>
                  <a:srgbClr val="0070C0"/>
                </a:solidFill>
                <a:latin typeface="Aharoni" panose="02010803020104030203" pitchFamily="2" charset="-79"/>
                <a:cs typeface="Aharoni" panose="02010803020104030203" pitchFamily="2" charset="-79"/>
              </a:rPr>
              <a:t>Año</a:t>
            </a:r>
            <a:r>
              <a:rPr lang="en-US" sz="3800" b="1" i="1" dirty="0">
                <a:solidFill>
                  <a:srgbClr val="0070C0"/>
                </a:solidFill>
                <a:latin typeface="Aharoni" panose="02010803020104030203" pitchFamily="2" charset="-79"/>
                <a:cs typeface="Aharoni" panose="02010803020104030203" pitchFamily="2" charset="-79"/>
              </a:rPr>
              <a:t> Fiscal </a:t>
            </a:r>
            <a:r>
              <a:rPr lang="en-US" sz="4000" b="1" i="1" dirty="0">
                <a:solidFill>
                  <a:srgbClr val="0070C0"/>
                </a:solidFill>
                <a:latin typeface="Aharoni" panose="02010803020104030203" pitchFamily="2" charset="-79"/>
                <a:cs typeface="Aharoni" panose="02010803020104030203" pitchFamily="2" charset="-79"/>
              </a:rPr>
              <a:t>2020-2021</a:t>
            </a:r>
          </a:p>
        </p:txBody>
      </p:sp>
      <p:sp>
        <p:nvSpPr>
          <p:cNvPr id="3" name="Subtitle 2">
            <a:extLst>
              <a:ext uri="{FF2B5EF4-FFF2-40B4-BE49-F238E27FC236}">
                <a16:creationId xmlns:a16="http://schemas.microsoft.com/office/drawing/2014/main" id="{693EE444-F83B-425C-AE1F-9363AB58F386}"/>
              </a:ext>
            </a:extLst>
          </p:cNvPr>
          <p:cNvSpPr>
            <a:spLocks noGrp="1"/>
          </p:cNvSpPr>
          <p:nvPr>
            <p:ph type="subTitle" idx="1"/>
          </p:nvPr>
        </p:nvSpPr>
        <p:spPr>
          <a:xfrm>
            <a:off x="6590966" y="1954090"/>
            <a:ext cx="4805691" cy="2313741"/>
          </a:xfrm>
        </p:spPr>
        <p:txBody>
          <a:bodyPr anchor="b">
            <a:normAutofit/>
          </a:bodyPr>
          <a:lstStyle/>
          <a:p>
            <a:r>
              <a:rPr lang="es-ES" sz="3600" dirty="0">
                <a:solidFill>
                  <a:schemeClr val="accent1"/>
                </a:solidFill>
                <a:latin typeface="Aharoni" panose="02010803020104030203" pitchFamily="2" charset="-79"/>
                <a:cs typeface="Aharoni" panose="02010803020104030203" pitchFamily="2" charset="-79"/>
              </a:rPr>
              <a:t>COMPRA DE SERVICIOS</a:t>
            </a:r>
          </a:p>
          <a:p>
            <a:r>
              <a:rPr lang="es-ES" sz="3600" dirty="0">
                <a:solidFill>
                  <a:schemeClr val="accent1"/>
                </a:solidFill>
                <a:latin typeface="Aharoni" panose="02010803020104030203" pitchFamily="2" charset="-79"/>
                <a:cs typeface="Aharoni" panose="02010803020104030203" pitchFamily="2" charset="-79"/>
              </a:rPr>
              <a:t>¿Cómo sirve VMRC a su comunidad?</a:t>
            </a:r>
            <a:endParaRPr lang="en-US" sz="3600" dirty="0">
              <a:solidFill>
                <a:schemeClr val="accent1"/>
              </a:solidFill>
              <a:latin typeface="Aharoni" panose="02010803020104030203" pitchFamily="2" charset="-79"/>
              <a:cs typeface="Aharoni" panose="02010803020104030203" pitchFamily="2" charset="-79"/>
            </a:endParaRP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Text&#10;&#10;Description automatically generated">
            <a:extLst>
              <a:ext uri="{FF2B5EF4-FFF2-40B4-BE49-F238E27FC236}">
                <a16:creationId xmlns:a16="http://schemas.microsoft.com/office/drawing/2014/main" id="{4628F6EC-1E25-4D46-9445-BB53DD813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470" y="1954090"/>
            <a:ext cx="4141760" cy="3864219"/>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3561219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8" name="Freeform: Shape 17">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7">
            <a:extLst>
              <a:ext uri="{FF2B5EF4-FFF2-40B4-BE49-F238E27FC236}">
                <a16:creationId xmlns:a16="http://schemas.microsoft.com/office/drawing/2014/main" id="{000E8A65-1E0E-4A47-8373-CB037DCD4613}"/>
              </a:ext>
            </a:extLst>
          </p:cNvPr>
          <p:cNvGraphicFramePr>
            <a:graphicFrameLocks noGrp="1"/>
          </p:cNvGraphicFramePr>
          <p:nvPr>
            <p:ph idx="1"/>
            <p:extLst>
              <p:ext uri="{D42A27DB-BD31-4B8C-83A1-F6EECF244321}">
                <p14:modId xmlns:p14="http://schemas.microsoft.com/office/powerpoint/2010/main" val="3339322550"/>
              </p:ext>
            </p:extLst>
          </p:nvPr>
        </p:nvGraphicFramePr>
        <p:xfrm>
          <a:off x="483326" y="261258"/>
          <a:ext cx="11220994" cy="60742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9383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03099-DF7A-482F-B75B-6353AC438572}"/>
              </a:ext>
            </a:extLst>
          </p:cNvPr>
          <p:cNvSpPr>
            <a:spLocks noGrp="1"/>
          </p:cNvSpPr>
          <p:nvPr>
            <p:ph type="title"/>
          </p:nvPr>
        </p:nvSpPr>
        <p:spPr/>
        <p:txBody>
          <a:bodyPr>
            <a:normAutofit/>
          </a:bodyPr>
          <a:lstStyle/>
          <a:p>
            <a:pPr algn="ctr"/>
            <a:r>
              <a:rPr lang="es-ES" sz="3600" dirty="0">
                <a:solidFill>
                  <a:schemeClr val="accent5"/>
                </a:solidFill>
                <a:latin typeface="Arial Black" panose="020B0A04020102020204" pitchFamily="34" charset="0"/>
              </a:rPr>
              <a:t>Gastos Totales por Edad y Etnia o Raza</a:t>
            </a:r>
            <a:br>
              <a:rPr lang="es-ES" sz="3600" dirty="0">
                <a:solidFill>
                  <a:schemeClr val="accent5"/>
                </a:solidFill>
                <a:latin typeface="Arial Black" panose="020B0A04020102020204" pitchFamily="34" charset="0"/>
              </a:rPr>
            </a:br>
            <a:r>
              <a:rPr lang="es-ES" sz="3600" dirty="0">
                <a:solidFill>
                  <a:schemeClr val="accent5"/>
                </a:solidFill>
                <a:latin typeface="Arial Black" panose="020B0A04020102020204" pitchFamily="34" charset="0"/>
              </a:rPr>
              <a:t>AF 2020-2021</a:t>
            </a:r>
            <a:endParaRPr lang="en-US" sz="3600" dirty="0">
              <a:solidFill>
                <a:schemeClr val="accent5"/>
              </a:solidFill>
              <a:latin typeface="Arial Black" panose="020B0A04020102020204" pitchFamily="34" charset="0"/>
            </a:endParaRPr>
          </a:p>
        </p:txBody>
      </p:sp>
      <p:graphicFrame>
        <p:nvGraphicFramePr>
          <p:cNvPr id="6" name="Content Placeholder 5">
            <a:extLst>
              <a:ext uri="{FF2B5EF4-FFF2-40B4-BE49-F238E27FC236}">
                <a16:creationId xmlns:a16="http://schemas.microsoft.com/office/drawing/2014/main" id="{9EFD8091-A2FD-445A-A836-C475C1CBB96B}"/>
              </a:ext>
            </a:extLst>
          </p:cNvPr>
          <p:cNvGraphicFramePr>
            <a:graphicFrameLocks noGrp="1"/>
          </p:cNvGraphicFramePr>
          <p:nvPr>
            <p:ph idx="1"/>
            <p:extLst>
              <p:ext uri="{D42A27DB-BD31-4B8C-83A1-F6EECF244321}">
                <p14:modId xmlns:p14="http://schemas.microsoft.com/office/powerpoint/2010/main" val="319986941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9606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8D49C-4E11-42E6-AC51-CFF24421CB24}"/>
              </a:ext>
            </a:extLst>
          </p:cNvPr>
          <p:cNvSpPr>
            <a:spLocks noGrp="1"/>
          </p:cNvSpPr>
          <p:nvPr>
            <p:ph type="title"/>
          </p:nvPr>
        </p:nvSpPr>
        <p:spPr/>
        <p:txBody>
          <a:bodyPr>
            <a:noAutofit/>
          </a:bodyPr>
          <a:lstStyle/>
          <a:p>
            <a:pPr algn="ctr"/>
            <a:r>
              <a:rPr lang="es-ES" sz="2800" dirty="0">
                <a:solidFill>
                  <a:schemeClr val="accent1"/>
                </a:solidFill>
                <a:latin typeface="Arial Black" panose="020B0A04020102020204" pitchFamily="34" charset="0"/>
              </a:rPr>
              <a:t>Comparación de Consumidores </a:t>
            </a:r>
            <a:r>
              <a:rPr lang="es-ES" sz="2800" dirty="0">
                <a:solidFill>
                  <a:schemeClr val="accent2"/>
                </a:solidFill>
                <a:latin typeface="Arial Black" panose="020B0A04020102020204" pitchFamily="34" charset="0"/>
              </a:rPr>
              <a:t>Sin Compra </a:t>
            </a:r>
            <a:r>
              <a:rPr lang="es-ES" sz="2800" dirty="0">
                <a:solidFill>
                  <a:schemeClr val="accent1"/>
                </a:solidFill>
                <a:latin typeface="Arial Black" panose="020B0A04020102020204" pitchFamily="34" charset="0"/>
              </a:rPr>
              <a:t>de Servicios y </a:t>
            </a:r>
            <a:r>
              <a:rPr lang="es-ES" sz="2800" dirty="0">
                <a:solidFill>
                  <a:schemeClr val="accent2"/>
                </a:solidFill>
                <a:latin typeface="Arial Black" panose="020B0A04020102020204" pitchFamily="34" charset="0"/>
              </a:rPr>
              <a:t>Con Compra </a:t>
            </a:r>
            <a:r>
              <a:rPr lang="es-ES" sz="2800" dirty="0">
                <a:solidFill>
                  <a:schemeClr val="accent1"/>
                </a:solidFill>
                <a:latin typeface="Arial Black" panose="020B0A04020102020204" pitchFamily="34" charset="0"/>
              </a:rPr>
              <a:t>de </a:t>
            </a:r>
            <a:r>
              <a:rPr lang="es-ES" sz="2800" dirty="0" err="1">
                <a:solidFill>
                  <a:schemeClr val="accent1"/>
                </a:solidFill>
                <a:latin typeface="Arial Black" panose="020B0A04020102020204" pitchFamily="34" charset="0"/>
              </a:rPr>
              <a:t>Servios</a:t>
            </a:r>
            <a:br>
              <a:rPr lang="en-US" sz="2800" dirty="0">
                <a:solidFill>
                  <a:schemeClr val="accent1"/>
                </a:solidFill>
                <a:latin typeface="Arial Black" panose="020B0A04020102020204" pitchFamily="34" charset="0"/>
              </a:rPr>
            </a:br>
            <a:r>
              <a:rPr lang="en-US" sz="2800" dirty="0">
                <a:solidFill>
                  <a:schemeClr val="accent1"/>
                </a:solidFill>
                <a:latin typeface="Arial Black" panose="020B0A04020102020204" pitchFamily="34" charset="0"/>
              </a:rPr>
              <a:t>FY 2020-2021</a:t>
            </a:r>
          </a:p>
        </p:txBody>
      </p:sp>
      <p:graphicFrame>
        <p:nvGraphicFramePr>
          <p:cNvPr id="6" name="Content Placeholder 5">
            <a:extLst>
              <a:ext uri="{FF2B5EF4-FFF2-40B4-BE49-F238E27FC236}">
                <a16:creationId xmlns:a16="http://schemas.microsoft.com/office/drawing/2014/main" id="{CD6E655B-179D-47CE-A699-DE5A18E37B4A}"/>
              </a:ext>
            </a:extLst>
          </p:cNvPr>
          <p:cNvGraphicFramePr>
            <a:graphicFrameLocks noGrp="1"/>
          </p:cNvGraphicFramePr>
          <p:nvPr>
            <p:ph idx="1"/>
            <p:extLst>
              <p:ext uri="{D42A27DB-BD31-4B8C-83A1-F6EECF244321}">
                <p14:modId xmlns:p14="http://schemas.microsoft.com/office/powerpoint/2010/main" val="153979419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1304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E3BA-2B2B-425C-B0B7-21AA8B79D87D}"/>
              </a:ext>
            </a:extLst>
          </p:cNvPr>
          <p:cNvSpPr>
            <a:spLocks noGrp="1"/>
          </p:cNvSpPr>
          <p:nvPr>
            <p:ph type="title"/>
          </p:nvPr>
        </p:nvSpPr>
        <p:spPr/>
        <p:txBody>
          <a:bodyPr>
            <a:noAutofit/>
          </a:bodyPr>
          <a:lstStyle/>
          <a:p>
            <a:pPr algn="ctr"/>
            <a:r>
              <a:rPr lang="es-ES" sz="3200" dirty="0">
                <a:solidFill>
                  <a:schemeClr val="accent1"/>
                </a:solidFill>
                <a:latin typeface="Arial Black"/>
              </a:rPr>
              <a:t>Porcentaje de consumidores sin servicios por etnia o raza</a:t>
            </a:r>
            <a:br>
              <a:rPr lang="en-US" sz="3200" dirty="0">
                <a:solidFill>
                  <a:schemeClr val="accent1"/>
                </a:solidFill>
                <a:latin typeface="Arial Black"/>
              </a:rPr>
            </a:br>
            <a:r>
              <a:rPr lang="en-US" sz="3200" dirty="0">
                <a:solidFill>
                  <a:schemeClr val="accent1"/>
                </a:solidFill>
                <a:latin typeface="Arial Black"/>
              </a:rPr>
              <a:t> FA 2020-2021</a:t>
            </a:r>
          </a:p>
        </p:txBody>
      </p:sp>
      <p:graphicFrame>
        <p:nvGraphicFramePr>
          <p:cNvPr id="6" name="Content Placeholder 5">
            <a:extLst>
              <a:ext uri="{FF2B5EF4-FFF2-40B4-BE49-F238E27FC236}">
                <a16:creationId xmlns:a16="http://schemas.microsoft.com/office/drawing/2014/main" id="{61D0A39D-ED25-4F3F-B9FD-649E9E01D362}"/>
              </a:ext>
            </a:extLst>
          </p:cNvPr>
          <p:cNvGraphicFramePr>
            <a:graphicFrameLocks noGrp="1"/>
          </p:cNvGraphicFramePr>
          <p:nvPr>
            <p:ph idx="1"/>
            <p:extLst>
              <p:ext uri="{D42A27DB-BD31-4B8C-83A1-F6EECF244321}">
                <p14:modId xmlns:p14="http://schemas.microsoft.com/office/powerpoint/2010/main" val="425108292"/>
              </p:ext>
            </p:extLst>
          </p:nvPr>
        </p:nvGraphicFramePr>
        <p:xfrm>
          <a:off x="936674" y="1811558"/>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6807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854926" y="548640"/>
            <a:ext cx="8895805" cy="1179576"/>
          </a:xfrm>
          <a:solidFill>
            <a:schemeClr val="accent1">
              <a:lumMod val="40000"/>
              <a:lumOff val="60000"/>
            </a:schemeClr>
          </a:solidFill>
        </p:spPr>
        <p:txBody>
          <a:bodyPr>
            <a:normAutofit/>
          </a:bodyPr>
          <a:lstStyle/>
          <a:p>
            <a:pPr algn="ctr"/>
            <a:r>
              <a:rPr lang="en-US" sz="4000" b="1" dirty="0">
                <a:solidFill>
                  <a:schemeClr val="accent1">
                    <a:lumMod val="75000"/>
                  </a:schemeClr>
                </a:solidFill>
                <a:latin typeface="Arial Black" panose="020B0A04020102020204" pitchFamily="34" charset="0"/>
              </a:rPr>
              <a:t>¿</a:t>
            </a:r>
            <a:r>
              <a:rPr lang="en-US" sz="4000" b="1" dirty="0" err="1">
                <a:solidFill>
                  <a:schemeClr val="accent1">
                    <a:lumMod val="75000"/>
                  </a:schemeClr>
                </a:solidFill>
                <a:latin typeface="Arial Black" panose="020B0A04020102020204" pitchFamily="34" charset="0"/>
              </a:rPr>
              <a:t>Qué</a:t>
            </a:r>
            <a:r>
              <a:rPr lang="en-US" sz="4000" b="1" dirty="0">
                <a:solidFill>
                  <a:schemeClr val="accent1">
                    <a:lumMod val="75000"/>
                  </a:schemeClr>
                </a:solidFill>
                <a:latin typeface="Arial Black" panose="020B0A04020102020204" pitchFamily="34" charset="0"/>
              </a:rPr>
              <a:t> </a:t>
            </a:r>
            <a:r>
              <a:rPr lang="en-US" sz="4000" b="1" dirty="0" err="1">
                <a:solidFill>
                  <a:schemeClr val="accent1">
                    <a:lumMod val="75000"/>
                  </a:schemeClr>
                </a:solidFill>
                <a:latin typeface="Arial Black" panose="020B0A04020102020204" pitchFamily="34" charset="0"/>
              </a:rPr>
              <a:t>quiere</a:t>
            </a:r>
            <a:r>
              <a:rPr lang="en-US" sz="4000" b="1" dirty="0">
                <a:solidFill>
                  <a:schemeClr val="accent1">
                    <a:lumMod val="75000"/>
                  </a:schemeClr>
                </a:solidFill>
                <a:latin typeface="Arial Black" panose="020B0A04020102020204" pitchFamily="34" charset="0"/>
              </a:rPr>
              <a:t> </a:t>
            </a:r>
            <a:r>
              <a:rPr lang="en-US" sz="4000" b="1" dirty="0" err="1">
                <a:solidFill>
                  <a:schemeClr val="accent1">
                    <a:lumMod val="75000"/>
                  </a:schemeClr>
                </a:solidFill>
                <a:latin typeface="Arial Black" panose="020B0A04020102020204" pitchFamily="34" charset="0"/>
              </a:rPr>
              <a:t>decir</a:t>
            </a:r>
            <a:r>
              <a:rPr lang="en-US" sz="4000" b="1" dirty="0">
                <a:solidFill>
                  <a:schemeClr val="accent1">
                    <a:lumMod val="75000"/>
                  </a:schemeClr>
                </a:solidFill>
                <a:latin typeface="Arial Black" panose="020B0A04020102020204" pitchFamily="34" charset="0"/>
              </a:rPr>
              <a:t> </a:t>
            </a:r>
            <a:r>
              <a:rPr lang="en-US" sz="4000" b="1" dirty="0" err="1">
                <a:solidFill>
                  <a:schemeClr val="accent1">
                    <a:lumMod val="75000"/>
                  </a:schemeClr>
                </a:solidFill>
                <a:latin typeface="Arial Black" panose="020B0A04020102020204" pitchFamily="34" charset="0"/>
              </a:rPr>
              <a:t>esto</a:t>
            </a:r>
            <a:r>
              <a:rPr lang="en-US" sz="4000" b="1" dirty="0">
                <a:solidFill>
                  <a:schemeClr val="accent1">
                    <a:lumMod val="75000"/>
                  </a:schemeClr>
                </a:solidFill>
                <a:latin typeface="Arial Black" panose="020B0A04020102020204" pitchFamily="34" charset="0"/>
              </a:rPr>
              <a:t>?</a:t>
            </a:r>
          </a:p>
        </p:txBody>
      </p:sp>
      <p:sp>
        <p:nvSpPr>
          <p:cNvPr id="3" name="Content Placeholder 2"/>
          <p:cNvSpPr>
            <a:spLocks noGrp="1"/>
          </p:cNvSpPr>
          <p:nvPr>
            <p:ph idx="1"/>
          </p:nvPr>
        </p:nvSpPr>
        <p:spPr>
          <a:xfrm>
            <a:off x="1364097" y="2276856"/>
            <a:ext cx="10168128" cy="4241510"/>
          </a:xfrm>
        </p:spPr>
        <p:txBody>
          <a:bodyPr>
            <a:normAutofit/>
          </a:bodyPr>
          <a:lstStyle/>
          <a:p>
            <a:pPr>
              <a:buFont typeface="Wingdings" panose="05000000000000000000" pitchFamily="2" charset="2"/>
              <a:buChar char="q"/>
            </a:pPr>
            <a:r>
              <a:rPr lang="es-ES" sz="2400" dirty="0">
                <a:solidFill>
                  <a:srgbClr val="002060"/>
                </a:solidFill>
                <a:latin typeface="Arial Black" panose="020B0A04020102020204" pitchFamily="34" charset="0"/>
              </a:rPr>
              <a:t>Incluyen gastos por servicios de relevo, apoyo familiar, servicios de comportamiento, servicios de inicio temprano.</a:t>
            </a:r>
          </a:p>
          <a:p>
            <a:pPr marL="0" indent="0">
              <a:buNone/>
            </a:pPr>
            <a:endParaRPr lang="en-US" sz="2400" dirty="0">
              <a:solidFill>
                <a:srgbClr val="002060"/>
              </a:solidFill>
              <a:latin typeface="Arial Black" panose="020B0A04020102020204" pitchFamily="34" charset="0"/>
            </a:endParaRPr>
          </a:p>
          <a:p>
            <a:pPr>
              <a:buFont typeface="Wingdings" panose="05000000000000000000" pitchFamily="2" charset="2"/>
              <a:buChar char="q"/>
            </a:pPr>
            <a:r>
              <a:rPr lang="en-US" sz="2400" dirty="0">
                <a:solidFill>
                  <a:srgbClr val="002060"/>
                </a:solidFill>
                <a:latin typeface="Arial Black" panose="020B0A04020102020204" pitchFamily="34" charset="0"/>
              </a:rPr>
              <a:t>Areas of Service Disparities include Residential Services, Day Programs, Transportation, Behavioral Management (Non-Family Home), and Supported Living Services</a:t>
            </a:r>
          </a:p>
          <a:p>
            <a:pPr>
              <a:buFont typeface="Wingdings" panose="05000000000000000000" pitchFamily="2" charset="2"/>
              <a:buChar char="q"/>
            </a:pPr>
            <a:endParaRPr lang="en-US" sz="2400" dirty="0">
              <a:solidFill>
                <a:srgbClr val="002060"/>
              </a:solidFill>
              <a:latin typeface="Arial Black" panose="020B0A04020102020204" pitchFamily="34" charset="0"/>
            </a:endParaRPr>
          </a:p>
          <a:p>
            <a:pPr>
              <a:buFont typeface="Wingdings" panose="05000000000000000000" pitchFamily="2" charset="2"/>
              <a:buChar char="q"/>
            </a:pPr>
            <a:r>
              <a:rPr lang="es-ES" sz="2400" dirty="0">
                <a:solidFill>
                  <a:srgbClr val="002060"/>
                </a:solidFill>
                <a:latin typeface="Arial Black" panose="020B0A04020102020204" pitchFamily="34" charset="0"/>
              </a:rPr>
              <a:t>La edad también parece ser un factor importante de los gastos</a:t>
            </a:r>
            <a:endParaRPr lang="en-US" sz="2400" dirty="0">
              <a:solidFill>
                <a:srgbClr val="002060"/>
              </a:solidFill>
              <a:latin typeface="Arial Black" panose="020B0A04020102020204" pitchFamily="34" charset="0"/>
            </a:endParaRPr>
          </a:p>
          <a:p>
            <a:pPr lvl="1">
              <a:buFont typeface="Wingdings" panose="05000000000000000000" pitchFamily="2" charset="2"/>
              <a:buChar char="q"/>
            </a:pPr>
            <a:endParaRPr lang="en-US" dirty="0">
              <a:solidFill>
                <a:srgbClr val="002060"/>
              </a:solidFill>
              <a:latin typeface="Arial Black" panose="020B0A04020102020204" pitchFamily="34" charset="0"/>
            </a:endParaRPr>
          </a:p>
          <a:p>
            <a:pPr lvl="1">
              <a:buFont typeface="Wingdings" panose="05000000000000000000" pitchFamily="2" charset="2"/>
              <a:buChar char="q"/>
            </a:pPr>
            <a:endParaRPr lang="en-US" sz="2000" dirty="0"/>
          </a:p>
        </p:txBody>
      </p:sp>
    </p:spTree>
    <p:extLst>
      <p:ext uri="{BB962C8B-B14F-4D97-AF65-F5344CB8AC3E}">
        <p14:creationId xmlns:p14="http://schemas.microsoft.com/office/powerpoint/2010/main" val="115912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815B2-3C69-4561-B3B0-2649392D6111}"/>
              </a:ext>
            </a:extLst>
          </p:cNvPr>
          <p:cNvSpPr>
            <a:spLocks noGrp="1"/>
          </p:cNvSpPr>
          <p:nvPr>
            <p:ph type="title"/>
          </p:nvPr>
        </p:nvSpPr>
        <p:spPr>
          <a:xfrm>
            <a:off x="2105509" y="253005"/>
            <a:ext cx="8072846" cy="1179576"/>
          </a:xfrm>
          <a:solidFill>
            <a:schemeClr val="accent1">
              <a:lumMod val="40000"/>
              <a:lumOff val="60000"/>
            </a:schemeClr>
          </a:solidFill>
          <a:ln>
            <a:solidFill>
              <a:schemeClr val="accent1">
                <a:lumMod val="75000"/>
              </a:schemeClr>
            </a:solidFill>
          </a:ln>
        </p:spPr>
        <p:txBody>
          <a:bodyPr>
            <a:normAutofit/>
          </a:bodyPr>
          <a:lstStyle/>
          <a:p>
            <a:pPr algn="ctr"/>
            <a:r>
              <a:rPr lang="es-ES" sz="3700" dirty="0">
                <a:solidFill>
                  <a:srgbClr val="002060"/>
                </a:solidFill>
                <a:latin typeface="Arial Black" panose="020B0A04020102020204" pitchFamily="34" charset="0"/>
              </a:rPr>
              <a:t>Que está haciendo para abordar las disparidades</a:t>
            </a:r>
            <a:endParaRPr lang="en-US" sz="3700" dirty="0">
              <a:solidFill>
                <a:srgbClr val="002060"/>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4C62143F-C52E-43E8-9339-740F153B868D}"/>
              </a:ext>
            </a:extLst>
          </p:cNvPr>
          <p:cNvSpPr>
            <a:spLocks noGrp="1"/>
          </p:cNvSpPr>
          <p:nvPr>
            <p:ph idx="1"/>
          </p:nvPr>
        </p:nvSpPr>
        <p:spPr>
          <a:xfrm>
            <a:off x="558209" y="2018806"/>
            <a:ext cx="11164399" cy="4839194"/>
          </a:xfrm>
        </p:spPr>
        <p:txBody>
          <a:bodyPr>
            <a:normAutofit/>
          </a:bodyPr>
          <a:lstStyle/>
          <a:p>
            <a:pPr>
              <a:buFont typeface="Wingdings" panose="05000000000000000000" pitchFamily="2" charset="2"/>
              <a:buChar char="q"/>
            </a:pPr>
            <a:r>
              <a:rPr lang="es-ES" sz="2000" dirty="0">
                <a:solidFill>
                  <a:schemeClr val="accent1">
                    <a:lumMod val="75000"/>
                  </a:schemeClr>
                </a:solidFill>
                <a:latin typeface="Arial Black" panose="020B0A04020102020204" pitchFamily="34" charset="0"/>
              </a:rPr>
              <a:t>Seguimos analizando datos para poder ofrecer soluciones</a:t>
            </a:r>
          </a:p>
          <a:p>
            <a:pPr>
              <a:buFont typeface="Wingdings" panose="05000000000000000000" pitchFamily="2" charset="2"/>
              <a:buChar char="q"/>
            </a:pPr>
            <a:endParaRPr lang="es-ES" sz="2000" dirty="0">
              <a:solidFill>
                <a:schemeClr val="accent1">
                  <a:lumMod val="75000"/>
                </a:schemeClr>
              </a:solidFill>
              <a:latin typeface="Arial Black" panose="020B0A04020102020204" pitchFamily="34" charset="0"/>
            </a:endParaRPr>
          </a:p>
          <a:p>
            <a:pPr>
              <a:buFont typeface="Wingdings" panose="05000000000000000000" pitchFamily="2" charset="2"/>
              <a:buChar char="q"/>
            </a:pPr>
            <a:r>
              <a:rPr lang="es-ES" sz="2000" dirty="0">
                <a:solidFill>
                  <a:schemeClr val="accent1">
                    <a:lumMod val="75000"/>
                  </a:schemeClr>
                </a:solidFill>
                <a:latin typeface="Arial Black" panose="020B0A04020102020204" pitchFamily="34" charset="0"/>
              </a:rPr>
              <a:t>Seguimos apoyando a la Especialista Cultural, para seguir creando uno colaborando con las familias y personas a las que servimos.</a:t>
            </a:r>
          </a:p>
          <a:p>
            <a:pPr>
              <a:buFont typeface="Wingdings" panose="05000000000000000000" pitchFamily="2" charset="2"/>
              <a:buChar char="q"/>
            </a:pPr>
            <a:endParaRPr lang="es-ES" sz="2000" dirty="0">
              <a:solidFill>
                <a:schemeClr val="accent1">
                  <a:lumMod val="75000"/>
                </a:schemeClr>
              </a:solidFill>
              <a:latin typeface="Arial Black" panose="020B0A04020102020204" pitchFamily="34" charset="0"/>
            </a:endParaRPr>
          </a:p>
          <a:p>
            <a:pPr>
              <a:buFont typeface="Wingdings" panose="05000000000000000000" pitchFamily="2" charset="2"/>
              <a:buChar char="q"/>
            </a:pPr>
            <a:r>
              <a:rPr lang="es-ES" sz="2000" dirty="0">
                <a:solidFill>
                  <a:schemeClr val="accent1">
                    <a:lumMod val="75000"/>
                  </a:schemeClr>
                </a:solidFill>
                <a:latin typeface="Arial Black" panose="020B0A04020102020204" pitchFamily="34" charset="0"/>
              </a:rPr>
              <a:t>Continuamos colaborando con grupos de padres para brindar capacitación accesible a través de su idioma preferido.</a:t>
            </a:r>
          </a:p>
          <a:p>
            <a:pPr>
              <a:buFont typeface="Wingdings" panose="05000000000000000000" pitchFamily="2" charset="2"/>
              <a:buChar char="q"/>
            </a:pPr>
            <a:endParaRPr lang="es-ES" sz="2000" dirty="0">
              <a:solidFill>
                <a:schemeClr val="accent1">
                  <a:lumMod val="75000"/>
                </a:schemeClr>
              </a:solidFill>
              <a:latin typeface="Arial Black" panose="020B0A04020102020204" pitchFamily="34" charset="0"/>
            </a:endParaRPr>
          </a:p>
          <a:p>
            <a:pPr>
              <a:buFont typeface="Wingdings" panose="05000000000000000000" pitchFamily="2" charset="2"/>
              <a:buChar char="q"/>
            </a:pPr>
            <a:r>
              <a:rPr lang="es-ES" sz="2000" dirty="0">
                <a:solidFill>
                  <a:schemeClr val="accent1">
                    <a:lumMod val="75000"/>
                  </a:schemeClr>
                </a:solidFill>
                <a:latin typeface="Arial Black" panose="020B0A04020102020204" pitchFamily="34" charset="0"/>
              </a:rPr>
              <a:t>Proporcionar a los consumidores y las familias información en su propio idioma, como el Plan de Programa Individual (IPP) y el Plan de Servicio Familiar Individual (IFSP).</a:t>
            </a:r>
            <a:endParaRPr lang="en-US" sz="2000" dirty="0">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979956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 y="770709"/>
            <a:ext cx="11639006" cy="6309420"/>
          </a:xfrm>
          <a:prstGeom prst="rect">
            <a:avLst/>
          </a:prstGeom>
          <a:noFill/>
        </p:spPr>
        <p:txBody>
          <a:bodyPr wrap="square" rtlCol="0">
            <a:spAutoFit/>
          </a:bodyPr>
          <a:lstStyle/>
          <a:p>
            <a:pPr marL="342900" indent="-342900">
              <a:buFont typeface="Arial" panose="020B0604020202020204" pitchFamily="34" charset="0"/>
              <a:buChar char="•"/>
            </a:pPr>
            <a:r>
              <a:rPr lang="es-ES" sz="1600" dirty="0">
                <a:solidFill>
                  <a:schemeClr val="accent1"/>
                </a:solidFill>
                <a:latin typeface="Arial Black" panose="020B0A04020102020204" pitchFamily="34" charset="0"/>
              </a:rPr>
              <a:t>Creamos el Comité de Diversidad, Equidad e Inclusión (DEI) para identificar más barreras y eliminar prejuicios</a:t>
            </a:r>
          </a:p>
          <a:p>
            <a:pPr marL="342900" indent="-342900">
              <a:buFont typeface="Arial" panose="020B0604020202020204" pitchFamily="34" charset="0"/>
              <a:buChar char="•"/>
            </a:pPr>
            <a:endParaRPr lang="es-ES" sz="1600" dirty="0">
              <a:solidFill>
                <a:schemeClr val="accent1"/>
              </a:solidFill>
              <a:latin typeface="Arial Black" panose="020B0A04020102020204" pitchFamily="34" charset="0"/>
            </a:endParaRPr>
          </a:p>
          <a:p>
            <a:pPr marL="342900" indent="-342900">
              <a:buFont typeface="Arial" panose="020B0604020202020204" pitchFamily="34" charset="0"/>
              <a:buChar char="•"/>
            </a:pPr>
            <a:r>
              <a:rPr lang="es-ES" sz="1600" dirty="0">
                <a:solidFill>
                  <a:schemeClr val="accent1"/>
                </a:solidFill>
                <a:latin typeface="Arial Black" panose="020B0A04020102020204" pitchFamily="34" charset="0"/>
              </a:rPr>
              <a:t>Continuar ofreciendo compensación al personal bilingüe.</a:t>
            </a:r>
          </a:p>
          <a:p>
            <a:pPr marL="342900" indent="-342900">
              <a:buFont typeface="Arial" panose="020B0604020202020204" pitchFamily="34" charset="0"/>
              <a:buChar char="•"/>
            </a:pPr>
            <a:endParaRPr lang="es-ES" sz="1600" dirty="0">
              <a:solidFill>
                <a:schemeClr val="accent1"/>
              </a:solidFill>
              <a:latin typeface="Arial Black" panose="020B0A04020102020204" pitchFamily="34" charset="0"/>
            </a:endParaRPr>
          </a:p>
          <a:p>
            <a:pPr marL="342900" indent="-342900">
              <a:buFont typeface="Arial" panose="020B0604020202020204" pitchFamily="34" charset="0"/>
              <a:buChar char="•"/>
            </a:pPr>
            <a:r>
              <a:rPr lang="es-ES" sz="1600" dirty="0">
                <a:solidFill>
                  <a:schemeClr val="accent1"/>
                </a:solidFill>
                <a:latin typeface="Arial Black" panose="020B0A04020102020204" pitchFamily="34" charset="0"/>
              </a:rPr>
              <a:t>Capacitación del personal enfocada en una Capacidad Cultural y conocimiento de los servicios.</a:t>
            </a:r>
          </a:p>
          <a:p>
            <a:pPr marL="342900" indent="-342900">
              <a:buFont typeface="Arial" panose="020B0604020202020204" pitchFamily="34" charset="0"/>
              <a:buChar char="•"/>
            </a:pPr>
            <a:endParaRPr lang="es-ES" sz="1600" dirty="0">
              <a:solidFill>
                <a:schemeClr val="accent1"/>
              </a:solidFill>
              <a:latin typeface="Arial Black" panose="020B0A04020102020204" pitchFamily="34" charset="0"/>
            </a:endParaRPr>
          </a:p>
          <a:p>
            <a:pPr marL="342900" indent="-342900">
              <a:buFont typeface="Arial" panose="020B0604020202020204" pitchFamily="34" charset="0"/>
              <a:buChar char="•"/>
            </a:pPr>
            <a:r>
              <a:rPr lang="es-ES" sz="1600" dirty="0">
                <a:solidFill>
                  <a:schemeClr val="accent1"/>
                </a:solidFill>
                <a:latin typeface="Arial Black" panose="020B0A04020102020204" pitchFamily="34" charset="0"/>
              </a:rPr>
              <a:t>Planificación centrada en la persona: invertimos en capacitar al personal y certificar a 4 miembros del personal y poder continuar ofreciendo capacitaciones tanto al personal como a las familias con las que trabajamos.</a:t>
            </a:r>
          </a:p>
          <a:p>
            <a:pPr marL="342900" indent="-342900">
              <a:buFont typeface="Arial" panose="020B0604020202020204" pitchFamily="34" charset="0"/>
              <a:buChar char="•"/>
            </a:pPr>
            <a:endParaRPr lang="es-ES" sz="1600" dirty="0">
              <a:solidFill>
                <a:schemeClr val="accent1"/>
              </a:solidFill>
              <a:latin typeface="Arial Black" panose="020B0A04020102020204" pitchFamily="34" charset="0"/>
            </a:endParaRPr>
          </a:p>
          <a:p>
            <a:pPr marL="342900" indent="-342900">
              <a:buFont typeface="Arial" panose="020B0604020202020204" pitchFamily="34" charset="0"/>
              <a:buChar char="•"/>
            </a:pPr>
            <a:r>
              <a:rPr lang="es-ES" sz="1600" dirty="0">
                <a:solidFill>
                  <a:schemeClr val="accent1"/>
                </a:solidFill>
                <a:latin typeface="Arial Black" panose="020B0A04020102020204" pitchFamily="34" charset="0"/>
              </a:rPr>
              <a:t>Creamos un aviso de salud para brindar información actualizada a la comunidad que se publica una vez por semana.</a:t>
            </a:r>
          </a:p>
          <a:p>
            <a:pPr marL="342900" indent="-342900">
              <a:buFont typeface="Arial" panose="020B0604020202020204" pitchFamily="34" charset="0"/>
              <a:buChar char="•"/>
            </a:pPr>
            <a:endParaRPr lang="es-ES" sz="1600" dirty="0">
              <a:solidFill>
                <a:schemeClr val="accent1"/>
              </a:solidFill>
              <a:latin typeface="Arial Black" panose="020B0A04020102020204" pitchFamily="34" charset="0"/>
            </a:endParaRPr>
          </a:p>
          <a:p>
            <a:pPr marL="342900" indent="-342900">
              <a:buFont typeface="Arial" panose="020B0604020202020204" pitchFamily="34" charset="0"/>
              <a:buChar char="•"/>
            </a:pPr>
            <a:r>
              <a:rPr lang="es-ES" sz="1600" dirty="0">
                <a:solidFill>
                  <a:schemeClr val="accent1"/>
                </a:solidFill>
                <a:latin typeface="Arial Black" panose="020B0A04020102020204" pitchFamily="34" charset="0"/>
              </a:rPr>
              <a:t>Hemos instalado monitores en las 3 salas de espera de cada una de las oficinas y publicar información y anuncios en varios idiomas.</a:t>
            </a:r>
          </a:p>
          <a:p>
            <a:pPr marL="342900" indent="-342900">
              <a:buFont typeface="Arial" panose="020B0604020202020204" pitchFamily="34" charset="0"/>
              <a:buChar char="•"/>
            </a:pPr>
            <a:endParaRPr lang="es-ES" sz="1600" dirty="0">
              <a:solidFill>
                <a:schemeClr val="accent1"/>
              </a:solidFill>
              <a:latin typeface="Arial Black" panose="020B0A04020102020204" pitchFamily="34" charset="0"/>
            </a:endParaRPr>
          </a:p>
          <a:p>
            <a:pPr marL="342900" indent="-342900">
              <a:buFont typeface="Arial" panose="020B0604020202020204" pitchFamily="34" charset="0"/>
              <a:buChar char="•"/>
            </a:pPr>
            <a:r>
              <a:rPr lang="es-ES" sz="1600" dirty="0">
                <a:solidFill>
                  <a:schemeClr val="accent1"/>
                </a:solidFill>
                <a:latin typeface="Arial Black" panose="020B0A04020102020204" pitchFamily="34" charset="0"/>
              </a:rPr>
              <a:t>Seguimos participando en eventos comunitarios: La Feria Cultural, campañas informativas, pruebas COVID</a:t>
            </a:r>
          </a:p>
          <a:p>
            <a:pPr marL="342900" indent="-342900">
              <a:buFont typeface="Arial" panose="020B0604020202020204" pitchFamily="34" charset="0"/>
              <a:buChar char="•"/>
            </a:pPr>
            <a:endParaRPr lang="es-ES" sz="1600" dirty="0">
              <a:solidFill>
                <a:schemeClr val="accent1"/>
              </a:solidFill>
              <a:latin typeface="Arial Black" panose="020B0A04020102020204" pitchFamily="34" charset="0"/>
            </a:endParaRPr>
          </a:p>
          <a:p>
            <a:pPr marL="342900" indent="-342900">
              <a:buFont typeface="Arial" panose="020B0604020202020204" pitchFamily="34" charset="0"/>
              <a:buChar char="•"/>
            </a:pPr>
            <a:r>
              <a:rPr lang="es-ES" sz="1600" dirty="0">
                <a:solidFill>
                  <a:schemeClr val="accent1"/>
                </a:solidFill>
                <a:latin typeface="Arial Black" panose="020B0A04020102020204" pitchFamily="34" charset="0"/>
              </a:rPr>
              <a:t> Con el sistema </a:t>
            </a:r>
            <a:r>
              <a:rPr lang="es-ES" sz="1600" dirty="0" err="1">
                <a:solidFill>
                  <a:schemeClr val="accent1"/>
                </a:solidFill>
                <a:latin typeface="Arial Black" panose="020B0A04020102020204" pitchFamily="34" charset="0"/>
              </a:rPr>
              <a:t>Everbridge</a:t>
            </a:r>
            <a:r>
              <a:rPr lang="es-ES" sz="1600" dirty="0">
                <a:solidFill>
                  <a:schemeClr val="accent1"/>
                </a:solidFill>
                <a:latin typeface="Arial Black" panose="020B0A04020102020204" pitchFamily="34" charset="0"/>
              </a:rPr>
              <a:t> tenemos mayor alcance a los consumidores y familias donde podemos enviar mensajes en varios idiomas.</a:t>
            </a:r>
            <a:endParaRPr lang="en-US" sz="1600" dirty="0">
              <a:solidFill>
                <a:schemeClr val="accent1"/>
              </a:solidFill>
              <a:latin typeface="Arial Black" panose="020B0A04020102020204" pitchFamily="34" charset="0"/>
            </a:endParaRPr>
          </a:p>
          <a:p>
            <a:pPr marL="342900" indent="-342900">
              <a:buFont typeface="Arial" panose="020B0604020202020204" pitchFamily="34" charset="0"/>
              <a:buChar char="•"/>
            </a:pPr>
            <a:endParaRPr lang="en-US" sz="1600" dirty="0">
              <a:solidFill>
                <a:schemeClr val="accent1"/>
              </a:solidFill>
              <a:latin typeface="Arial Black" panose="020B0A04020102020204" pitchFamily="34" charset="0"/>
            </a:endParaRPr>
          </a:p>
          <a:p>
            <a:endParaRPr lang="en-US" sz="1600" dirty="0">
              <a:solidFill>
                <a:schemeClr val="accent1"/>
              </a:solidFill>
              <a:latin typeface="Arial Black" panose="020B0A04020102020204" pitchFamily="34" charset="0"/>
            </a:endParaRPr>
          </a:p>
          <a:p>
            <a:pPr marL="342900" indent="-342900">
              <a:buFont typeface="Arial" panose="020B0604020202020204" pitchFamily="34" charset="0"/>
              <a:buChar char="•"/>
            </a:pPr>
            <a:endParaRPr lang="en-US" sz="2000" dirty="0">
              <a:latin typeface="Arial Black" panose="020B0A04020102020204" pitchFamily="34" charset="0"/>
            </a:endParaRPr>
          </a:p>
        </p:txBody>
      </p:sp>
    </p:spTree>
    <p:extLst>
      <p:ext uri="{BB962C8B-B14F-4D97-AF65-F5344CB8AC3E}">
        <p14:creationId xmlns:p14="http://schemas.microsoft.com/office/powerpoint/2010/main" val="3521020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10841-EFFF-4F2D-BC83-F2199278F9AB}"/>
              </a:ext>
            </a:extLst>
          </p:cNvPr>
          <p:cNvSpPr>
            <a:spLocks noGrp="1"/>
          </p:cNvSpPr>
          <p:nvPr>
            <p:ph type="title"/>
          </p:nvPr>
        </p:nvSpPr>
        <p:spPr/>
        <p:txBody>
          <a:bodyPr>
            <a:normAutofit/>
          </a:bodyPr>
          <a:lstStyle/>
          <a:p>
            <a:pPr algn="ctr"/>
            <a:r>
              <a:rPr lang="es-ES" sz="3600" dirty="0">
                <a:solidFill>
                  <a:schemeClr val="accent1"/>
                </a:solidFill>
                <a:latin typeface="Arial Black" panose="020B0A04020102020204" pitchFamily="34" charset="0"/>
              </a:rPr>
              <a:t>VMRC y la Colaboración con grupos de Padres y Comunitarios</a:t>
            </a:r>
            <a:endParaRPr lang="en-US" sz="3600" dirty="0">
              <a:solidFill>
                <a:schemeClr val="accent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3EEF5F29-5B0A-454D-B158-33D4713CCF35}"/>
              </a:ext>
            </a:extLst>
          </p:cNvPr>
          <p:cNvSpPr>
            <a:spLocks noGrp="1"/>
          </p:cNvSpPr>
          <p:nvPr>
            <p:ph idx="1"/>
          </p:nvPr>
        </p:nvSpPr>
        <p:spPr/>
        <p:txBody>
          <a:bodyPr>
            <a:normAutofit fontScale="92500" lnSpcReduction="10000"/>
          </a:bodyPr>
          <a:lstStyle/>
          <a:p>
            <a:r>
              <a:rPr lang="es-ES" b="1" dirty="0">
                <a:solidFill>
                  <a:schemeClr val="accent1"/>
                </a:solidFill>
              </a:rPr>
              <a:t>Grupos de Padres: </a:t>
            </a:r>
            <a:r>
              <a:rPr lang="es-ES" dirty="0">
                <a:solidFill>
                  <a:schemeClr val="accent1"/>
                </a:solidFill>
              </a:rPr>
              <a:t>Colaboración Comunitaria Integrada (ICC), Escucha mi Voz, Familias Primero</a:t>
            </a:r>
          </a:p>
          <a:p>
            <a:pPr lvl="1"/>
            <a:r>
              <a:rPr lang="es-ES" dirty="0"/>
              <a:t>Brindar apoyo a las familias durante las reuniones de IPP, </a:t>
            </a:r>
            <a:r>
              <a:rPr lang="es-ES" dirty="0" err="1"/>
              <a:t>IEP's</a:t>
            </a:r>
            <a:r>
              <a:rPr lang="es-ES" dirty="0"/>
              <a:t> y el proceso de acceso a Recursos Genéricos.</a:t>
            </a:r>
          </a:p>
          <a:p>
            <a:pPr lvl="1"/>
            <a:r>
              <a:rPr lang="es-ES" dirty="0"/>
              <a:t>Proporcionar capacitaciones para padres en su propio idioma.</a:t>
            </a:r>
          </a:p>
          <a:p>
            <a:pPr lvl="1"/>
            <a:r>
              <a:rPr lang="es-ES" dirty="0"/>
              <a:t>Colaboran y ayudan durante eventos que ofrece el Centro Regional.</a:t>
            </a:r>
            <a:endParaRPr lang="en-US" dirty="0"/>
          </a:p>
          <a:p>
            <a:r>
              <a:rPr lang="en-US" b="1" dirty="0" err="1">
                <a:solidFill>
                  <a:schemeClr val="accent1"/>
                </a:solidFill>
              </a:rPr>
              <a:t>Organizaciones</a:t>
            </a:r>
            <a:r>
              <a:rPr lang="en-US" b="1" dirty="0">
                <a:solidFill>
                  <a:schemeClr val="accent1"/>
                </a:solidFill>
              </a:rPr>
              <a:t> </a:t>
            </a:r>
            <a:r>
              <a:rPr lang="en-US" b="1" dirty="0" err="1">
                <a:solidFill>
                  <a:schemeClr val="accent1"/>
                </a:solidFill>
              </a:rPr>
              <a:t>Comunitarias</a:t>
            </a:r>
            <a:r>
              <a:rPr lang="en-US" b="1" dirty="0">
                <a:solidFill>
                  <a:schemeClr val="accent1"/>
                </a:solidFill>
              </a:rPr>
              <a:t>: </a:t>
            </a:r>
            <a:r>
              <a:rPr lang="en-US" dirty="0">
                <a:solidFill>
                  <a:schemeClr val="accent1"/>
                </a:solidFill>
              </a:rPr>
              <a:t>Family Resource Network, </a:t>
            </a:r>
            <a:r>
              <a:rPr lang="en-US" dirty="0" err="1">
                <a:solidFill>
                  <a:schemeClr val="accent1"/>
                </a:solidFill>
              </a:rPr>
              <a:t>Congreso</a:t>
            </a:r>
            <a:r>
              <a:rPr lang="en-US" dirty="0">
                <a:solidFill>
                  <a:schemeClr val="accent1"/>
                </a:solidFill>
              </a:rPr>
              <a:t> Familiar, UC Davis Health, SAC 6, DRC, Autism Society of Los Angeles</a:t>
            </a:r>
            <a:endParaRPr lang="en-US" dirty="0"/>
          </a:p>
          <a:p>
            <a:pPr lvl="1"/>
            <a:r>
              <a:rPr lang="es-ES" dirty="0"/>
              <a:t>Brindar capacitación a familias y Clientes del Centro Regional</a:t>
            </a:r>
          </a:p>
          <a:p>
            <a:pPr lvl="1"/>
            <a:r>
              <a:rPr lang="es-ES" dirty="0"/>
              <a:t>Proporcionar recursos tecnológicos para los padres y clientes del Centro Regional.</a:t>
            </a:r>
          </a:p>
          <a:p>
            <a:pPr lvl="1"/>
            <a:r>
              <a:rPr lang="es-ES" dirty="0"/>
              <a:t>Brindan apoyo durante los eventos de comunitarios.</a:t>
            </a:r>
          </a:p>
          <a:p>
            <a:pPr lvl="1"/>
            <a:r>
              <a:rPr lang="es-ES" dirty="0"/>
              <a:t>Capacitación para Facilitadores Independientes.</a:t>
            </a:r>
            <a:endParaRPr lang="en-US" dirty="0"/>
          </a:p>
        </p:txBody>
      </p:sp>
    </p:spTree>
    <p:extLst>
      <p:ext uri="{BB962C8B-B14F-4D97-AF65-F5344CB8AC3E}">
        <p14:creationId xmlns:p14="http://schemas.microsoft.com/office/powerpoint/2010/main" val="1049074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590F8-8ABA-4ECA-8D27-329715498161}"/>
              </a:ext>
            </a:extLst>
          </p:cNvPr>
          <p:cNvSpPr>
            <a:spLocks noGrp="1"/>
          </p:cNvSpPr>
          <p:nvPr>
            <p:ph type="title"/>
          </p:nvPr>
        </p:nvSpPr>
        <p:spPr>
          <a:xfrm>
            <a:off x="586478" y="1683756"/>
            <a:ext cx="3115265" cy="2396359"/>
          </a:xfrm>
        </p:spPr>
        <p:txBody>
          <a:bodyPr anchor="b">
            <a:normAutofit/>
          </a:bodyPr>
          <a:lstStyle/>
          <a:p>
            <a:pPr algn="r"/>
            <a:r>
              <a:rPr lang="en-US" sz="4000" dirty="0" err="1">
                <a:solidFill>
                  <a:srgbClr val="FFFFFF"/>
                </a:solidFill>
                <a:latin typeface="Arial Black" panose="020B0A04020102020204" pitchFamily="34" charset="0"/>
              </a:rPr>
              <a:t>Grupos</a:t>
            </a:r>
            <a:r>
              <a:rPr lang="en-US" sz="4000" dirty="0">
                <a:solidFill>
                  <a:srgbClr val="FFFFFF"/>
                </a:solidFill>
                <a:latin typeface="Arial Black" panose="020B0A04020102020204" pitchFamily="34" charset="0"/>
              </a:rPr>
              <a:t> de </a:t>
            </a:r>
            <a:r>
              <a:rPr lang="en-US" sz="4000" dirty="0" err="1">
                <a:solidFill>
                  <a:srgbClr val="FFFFFF"/>
                </a:solidFill>
                <a:latin typeface="Arial Black" panose="020B0A04020102020204" pitchFamily="34" charset="0"/>
              </a:rPr>
              <a:t>Enfoque</a:t>
            </a:r>
            <a:endParaRPr lang="en-US" sz="4000" dirty="0">
              <a:solidFill>
                <a:srgbClr val="FFFFFF"/>
              </a:solidFill>
              <a:latin typeface="Arial Black" panose="020B0A04020102020204" pitchFamily="34" charset="0"/>
            </a:endParaRPr>
          </a:p>
        </p:txBody>
      </p:sp>
      <p:graphicFrame>
        <p:nvGraphicFramePr>
          <p:cNvPr id="7" name="Content Placeholder 2">
            <a:extLst>
              <a:ext uri="{FF2B5EF4-FFF2-40B4-BE49-F238E27FC236}">
                <a16:creationId xmlns:a16="http://schemas.microsoft.com/office/drawing/2014/main" id="{A25F5E17-75DA-9D79-BB74-73DA9B86F113}"/>
              </a:ext>
            </a:extLst>
          </p:cNvPr>
          <p:cNvGraphicFramePr>
            <a:graphicFrameLocks noGrp="1"/>
          </p:cNvGraphicFramePr>
          <p:nvPr>
            <p:ph idx="1"/>
            <p:extLst>
              <p:ext uri="{D42A27DB-BD31-4B8C-83A1-F6EECF244321}">
                <p14:modId xmlns:p14="http://schemas.microsoft.com/office/powerpoint/2010/main" val="238648675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2065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7AC24-81BB-427C-B881-55B3A0A32DA9}"/>
              </a:ext>
            </a:extLst>
          </p:cNvPr>
          <p:cNvSpPr>
            <a:spLocks noGrp="1"/>
          </p:cNvSpPr>
          <p:nvPr>
            <p:ph type="title"/>
          </p:nvPr>
        </p:nvSpPr>
        <p:spPr/>
        <p:txBody>
          <a:bodyPr/>
          <a:lstStyle/>
          <a:p>
            <a:pPr algn="ctr"/>
            <a:r>
              <a:rPr lang="es-ES" dirty="0">
                <a:solidFill>
                  <a:schemeClr val="accent1"/>
                </a:solidFill>
                <a:latin typeface="Arial Black" panose="020B0A04020102020204" pitchFamily="34" charset="0"/>
              </a:rPr>
              <a:t>Comentarios y Sugerencias de los Grupos de Enfoque</a:t>
            </a:r>
            <a:endParaRPr lang="en-US" dirty="0">
              <a:solidFill>
                <a:schemeClr val="accent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DC55F048-DC03-4AAB-9D70-A9C54D6AF3E4}"/>
              </a:ext>
            </a:extLst>
          </p:cNvPr>
          <p:cNvSpPr>
            <a:spLocks noGrp="1"/>
          </p:cNvSpPr>
          <p:nvPr>
            <p:ph idx="1"/>
          </p:nvPr>
        </p:nvSpPr>
        <p:spPr>
          <a:xfrm>
            <a:off x="838200" y="1825625"/>
            <a:ext cx="10515600" cy="4862558"/>
          </a:xfrm>
        </p:spPr>
        <p:txBody>
          <a:bodyPr vert="horz" lIns="91440" tIns="45720" rIns="91440" bIns="45720" rtlCol="0" anchor="t">
            <a:normAutofit fontScale="92500" lnSpcReduction="10000"/>
          </a:bodyPr>
          <a:lstStyle/>
          <a:p>
            <a:r>
              <a:rPr lang="en-US" sz="2200" dirty="0" err="1"/>
              <a:t>Proveedores</a:t>
            </a:r>
            <a:r>
              <a:rPr lang="en-US" sz="2200" dirty="0"/>
              <a:t>:</a:t>
            </a:r>
          </a:p>
          <a:p>
            <a:pPr lvl="1"/>
            <a:r>
              <a:rPr lang="es-ES" sz="1800" dirty="0"/>
              <a:t>Las zonas rurales no tienen muchos servicios.</a:t>
            </a:r>
          </a:p>
          <a:p>
            <a:pPr lvl="1"/>
            <a:r>
              <a:rPr lang="es-ES" sz="1800" dirty="0"/>
              <a:t>Tener una mejor calidad de proveedores</a:t>
            </a:r>
          </a:p>
          <a:p>
            <a:pPr lvl="1"/>
            <a:r>
              <a:rPr lang="es-ES" sz="1800" dirty="0"/>
              <a:t>Comunicación con otros Centros Regionales para obtener información sobre sus proveedores y tratar de reclutarlos para que brinden servicios en nuestra área.</a:t>
            </a:r>
          </a:p>
          <a:p>
            <a:pPr lvl="1"/>
            <a:r>
              <a:rPr lang="es-ES" sz="1800" dirty="0"/>
              <a:t>Monitorear más a los proveedores sobre el servicio que están brindando a las familias.</a:t>
            </a:r>
            <a:endParaRPr lang="en-US" sz="1800" dirty="0"/>
          </a:p>
          <a:p>
            <a:r>
              <a:rPr lang="en-US" sz="2400" dirty="0" err="1"/>
              <a:t>Manejo</a:t>
            </a:r>
            <a:r>
              <a:rPr lang="en-US" sz="2400" dirty="0"/>
              <a:t> de </a:t>
            </a:r>
            <a:r>
              <a:rPr lang="en-US" sz="2400" dirty="0" err="1"/>
              <a:t>Trabajadoras</a:t>
            </a:r>
            <a:r>
              <a:rPr lang="en-US" sz="2400" dirty="0"/>
              <a:t>/es:</a:t>
            </a:r>
          </a:p>
          <a:p>
            <a:pPr lvl="1"/>
            <a:r>
              <a:rPr lang="es-ES" sz="1800" dirty="0"/>
              <a:t>Más coordinadores de servicios bilingües</a:t>
            </a:r>
          </a:p>
          <a:p>
            <a:pPr lvl="1"/>
            <a:r>
              <a:rPr lang="es-ES" sz="1800" dirty="0"/>
              <a:t>Deberían ofrecer más información sobre los servicios disponibles para las familias.</a:t>
            </a:r>
          </a:p>
          <a:p>
            <a:pPr lvl="1"/>
            <a:r>
              <a:rPr lang="es-ES" sz="1800" dirty="0"/>
              <a:t>Deberían compartir más información sobre eventos, reuniones que ofrece VMRC.</a:t>
            </a:r>
          </a:p>
          <a:p>
            <a:pPr lvl="1"/>
            <a:r>
              <a:rPr lang="es-ES" sz="1800" dirty="0"/>
              <a:t>Más capacitación para los Coordinadores de Servicios.</a:t>
            </a:r>
          </a:p>
          <a:p>
            <a:pPr lvl="1"/>
            <a:r>
              <a:rPr lang="es-ES" sz="1800" dirty="0"/>
              <a:t>Deben proporcionar una lista de contactos para que sepamos a quién podemos llamar si nuestro Coordinador de servicios no se comunica con nosotros.</a:t>
            </a:r>
          </a:p>
          <a:p>
            <a:pPr lvl="1"/>
            <a:r>
              <a:rPr lang="es-ES" sz="1800" dirty="0"/>
              <a:t>Deben devolver las llamadas.</a:t>
            </a:r>
          </a:p>
          <a:p>
            <a:pPr lvl="1"/>
            <a:r>
              <a:rPr lang="es-ES" sz="1800" dirty="0"/>
              <a:t>Los Coordinadores de Servicios deben tener más empatía hacia las familias.</a:t>
            </a:r>
          </a:p>
          <a:p>
            <a:pPr lvl="1"/>
            <a:r>
              <a:rPr lang="es-ES" sz="1800" dirty="0"/>
              <a:t>Brindar Servicio basado en Necesidades, no en opiniones.</a:t>
            </a:r>
          </a:p>
          <a:p>
            <a:pPr lvl="1"/>
            <a:r>
              <a:rPr lang="es-ES" sz="1800" dirty="0"/>
              <a:t>Proporcionar una Encuesta para evaluar la reunión con el Coordinador de Servicios.</a:t>
            </a:r>
            <a:endParaRPr lang="en-US" sz="1800" dirty="0"/>
          </a:p>
          <a:p>
            <a:pPr lvl="1"/>
            <a:endParaRPr lang="en-US" sz="1800" dirty="0"/>
          </a:p>
          <a:p>
            <a:endParaRPr lang="en-US" dirty="0"/>
          </a:p>
        </p:txBody>
      </p:sp>
    </p:spTree>
    <p:extLst>
      <p:ext uri="{BB962C8B-B14F-4D97-AF65-F5344CB8AC3E}">
        <p14:creationId xmlns:p14="http://schemas.microsoft.com/office/powerpoint/2010/main" val="2822867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2024F8-D76D-4956-9E36-87F0F859EFB2}"/>
              </a:ext>
            </a:extLst>
          </p:cNvPr>
          <p:cNvSpPr>
            <a:spLocks noGrp="1"/>
          </p:cNvSpPr>
          <p:nvPr>
            <p:ph type="title"/>
          </p:nvPr>
        </p:nvSpPr>
        <p:spPr>
          <a:xfrm>
            <a:off x="643467" y="321734"/>
            <a:ext cx="10905066" cy="1135737"/>
          </a:xfrm>
        </p:spPr>
        <p:txBody>
          <a:bodyPr>
            <a:normAutofit/>
          </a:bodyPr>
          <a:lstStyle/>
          <a:p>
            <a:r>
              <a:rPr lang="es-ES" sz="3600" dirty="0">
                <a:latin typeface="Arial Black" panose="020B0A04020102020204" pitchFamily="34" charset="0"/>
                <a:cs typeface="Aharoni" panose="02010803020104030203" pitchFamily="2" charset="-79"/>
              </a:rPr>
              <a:t>¿Por qué el Centro Regional tiene que presentar esta información?</a:t>
            </a:r>
            <a:endParaRPr lang="en-US" sz="3600" dirty="0">
              <a:latin typeface="Arial Black" panose="020B0A04020102020204" pitchFamily="34" charset="0"/>
              <a:cs typeface="Aharoni" panose="02010803020104030203" pitchFamily="2" charset="-79"/>
            </a:endParaRPr>
          </a:p>
        </p:txBody>
      </p:sp>
      <p:grpSp>
        <p:nvGrpSpPr>
          <p:cNvPr id="48" name="Group 4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49" name="Isosceles Triangle 4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picture containing shape&#10;&#10;Description automatically generated">
            <a:extLst>
              <a:ext uri="{FF2B5EF4-FFF2-40B4-BE49-F238E27FC236}">
                <a16:creationId xmlns:a16="http://schemas.microsoft.com/office/drawing/2014/main" id="{C689920B-6131-4C35-A302-9DDFFB6328C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52947" y="1782981"/>
            <a:ext cx="4706280" cy="3494413"/>
          </a:xfrm>
          <a:prstGeom prst="rect">
            <a:avLst/>
          </a:prstGeom>
        </p:spPr>
      </p:pic>
      <p:grpSp>
        <p:nvGrpSpPr>
          <p:cNvPr id="52" name="Group 51">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53" name="Rectangle 52">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5" name="Content Placeholder 2">
            <a:extLst>
              <a:ext uri="{FF2B5EF4-FFF2-40B4-BE49-F238E27FC236}">
                <a16:creationId xmlns:a16="http://schemas.microsoft.com/office/drawing/2014/main" id="{E5F3534D-9987-484C-B38F-11F3A0C275E4}"/>
              </a:ext>
            </a:extLst>
          </p:cNvPr>
          <p:cNvGraphicFramePr>
            <a:graphicFrameLocks noGrp="1"/>
          </p:cNvGraphicFramePr>
          <p:nvPr>
            <p:ph idx="1"/>
            <p:extLst>
              <p:ext uri="{D42A27DB-BD31-4B8C-83A1-F6EECF244321}">
                <p14:modId xmlns:p14="http://schemas.microsoft.com/office/powerpoint/2010/main" val="947402262"/>
              </p:ext>
            </p:extLst>
          </p:nvPr>
        </p:nvGraphicFramePr>
        <p:xfrm>
          <a:off x="643468" y="1782981"/>
          <a:ext cx="5452531" cy="4393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63381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E991-92FF-4F57-B88B-F577B597D073}"/>
              </a:ext>
            </a:extLst>
          </p:cNvPr>
          <p:cNvSpPr>
            <a:spLocks noGrp="1"/>
          </p:cNvSpPr>
          <p:nvPr>
            <p:ph type="title"/>
          </p:nvPr>
        </p:nvSpPr>
        <p:spPr>
          <a:xfrm>
            <a:off x="838200" y="365126"/>
            <a:ext cx="10515600" cy="901971"/>
          </a:xfrm>
        </p:spPr>
        <p:txBody>
          <a:bodyPr>
            <a:normAutofit fontScale="90000"/>
          </a:bodyPr>
          <a:lstStyle/>
          <a:p>
            <a:pPr algn="ctr"/>
            <a:r>
              <a:rPr lang="es-ES" sz="3600" dirty="0">
                <a:solidFill>
                  <a:schemeClr val="accent1"/>
                </a:solidFill>
                <a:latin typeface="Arial Black" panose="020B0A04020102020204" pitchFamily="34" charset="0"/>
              </a:rPr>
              <a:t>Comentarios y Sugerencias de los Grupos de Enfoque</a:t>
            </a:r>
            <a:endParaRPr lang="en-US" sz="3600" dirty="0">
              <a:solidFill>
                <a:schemeClr val="accent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0B35165F-A581-421F-8DBD-4D463A7CE289}"/>
              </a:ext>
            </a:extLst>
          </p:cNvPr>
          <p:cNvSpPr>
            <a:spLocks noGrp="1"/>
          </p:cNvSpPr>
          <p:nvPr>
            <p:ph idx="1"/>
          </p:nvPr>
        </p:nvSpPr>
        <p:spPr>
          <a:xfrm>
            <a:off x="838200" y="1410789"/>
            <a:ext cx="10515600" cy="5225142"/>
          </a:xfrm>
        </p:spPr>
        <p:txBody>
          <a:bodyPr vert="horz" lIns="91440" tIns="45720" rIns="91440" bIns="45720" rtlCol="0" anchor="t">
            <a:normAutofit fontScale="70000" lnSpcReduction="20000"/>
          </a:bodyPr>
          <a:lstStyle/>
          <a:p>
            <a:r>
              <a:rPr lang="en-US" sz="2300" b="1" dirty="0" err="1">
                <a:latin typeface="Arial Black" panose="020B0A04020102020204" pitchFamily="34" charset="0"/>
              </a:rPr>
              <a:t>Pagina</a:t>
            </a:r>
            <a:r>
              <a:rPr lang="en-US" sz="2300" b="1" dirty="0">
                <a:latin typeface="Arial Black" panose="020B0A04020102020204" pitchFamily="34" charset="0"/>
              </a:rPr>
              <a:t> Web/ Aviso de </a:t>
            </a:r>
            <a:r>
              <a:rPr lang="en-US" sz="2300" b="1" dirty="0" err="1">
                <a:latin typeface="Arial Black" panose="020B0A04020102020204" pitchFamily="34" charset="0"/>
              </a:rPr>
              <a:t>Salud</a:t>
            </a:r>
            <a:r>
              <a:rPr lang="en-US" sz="2300" b="1" dirty="0">
                <a:latin typeface="Arial Black" panose="020B0A04020102020204" pitchFamily="34" charset="0"/>
              </a:rPr>
              <a:t>:</a:t>
            </a:r>
          </a:p>
          <a:p>
            <a:pPr lvl="1"/>
            <a:r>
              <a:rPr lang="es-ES" sz="2300" dirty="0"/>
              <a:t>El sitio web del VMRC debería ser más fácil de navegar.</a:t>
            </a:r>
          </a:p>
          <a:p>
            <a:pPr lvl="1"/>
            <a:r>
              <a:rPr lang="es-ES" sz="2300" dirty="0"/>
              <a:t>Las familias hispanas deberían estar más representadas en el Aviso de Salud. La Especialista en Cultura debería representarnos más en el Aviso de Salud.</a:t>
            </a:r>
            <a:endParaRPr lang="en-US" sz="2300" dirty="0">
              <a:ea typeface="Calibri"/>
              <a:cs typeface="Calibri"/>
            </a:endParaRPr>
          </a:p>
          <a:p>
            <a:r>
              <a:rPr lang="en-US" sz="2300" b="1" dirty="0" err="1">
                <a:latin typeface="Arial Black" panose="020B0A04020102020204" pitchFamily="34" charset="0"/>
              </a:rPr>
              <a:t>Servicios</a:t>
            </a:r>
            <a:r>
              <a:rPr lang="en-US" sz="2300" b="1" dirty="0">
                <a:latin typeface="Arial Black" panose="020B0A04020102020204" pitchFamily="34" charset="0"/>
              </a:rPr>
              <a:t>: </a:t>
            </a:r>
          </a:p>
          <a:p>
            <a:pPr lvl="1"/>
            <a:r>
              <a:rPr lang="es-ES" sz="2300" dirty="0">
                <a:ea typeface="Calibri"/>
                <a:cs typeface="Calibri"/>
              </a:rPr>
              <a:t>Que los servicios se aprueben con base en el área donde viven las familias y hacer excepciones ya que algunas áreas no cuentan con servicios genéricos.</a:t>
            </a:r>
          </a:p>
          <a:p>
            <a:pPr lvl="1"/>
            <a:r>
              <a:rPr lang="es-ES" sz="2300" dirty="0">
                <a:ea typeface="Calibri"/>
                <a:cs typeface="Calibri"/>
              </a:rPr>
              <a:t>Es difícil para nosotros conducir una larga distancia solo para obtener los servicios genéricos disponibles en otras áreas.</a:t>
            </a:r>
          </a:p>
          <a:p>
            <a:pPr lvl="1"/>
            <a:r>
              <a:rPr lang="es-ES" sz="2300" dirty="0">
                <a:ea typeface="Calibri"/>
                <a:cs typeface="Calibri"/>
              </a:rPr>
              <a:t>Los padres no deberían tener que regresar cada tres meses para solicitar servicios extendidos.</a:t>
            </a:r>
          </a:p>
          <a:p>
            <a:pPr lvl="1"/>
            <a:r>
              <a:rPr lang="es-ES" sz="2300" dirty="0">
                <a:ea typeface="Calibri"/>
                <a:cs typeface="Calibri"/>
              </a:rPr>
              <a:t>Cada Coordinador de Servicios debe proporcionar una lista de todos los servicios disponibles para las familias.</a:t>
            </a:r>
          </a:p>
          <a:p>
            <a:pPr lvl="1"/>
            <a:r>
              <a:rPr lang="es-ES" sz="2300" dirty="0">
                <a:ea typeface="Calibri"/>
                <a:cs typeface="Calibri"/>
              </a:rPr>
              <a:t>Los Coordinadores de servicios deben monitorear los Servicios ofrecidos durante el IPP para asegurarse de que la familia tenga acceso y, de no ser así, hacer preguntas sobre por qué no acceden al Servicio. No tienen que esperar un año para saber si el servicio ha comenzado o no.</a:t>
            </a:r>
          </a:p>
          <a:p>
            <a:pPr lvl="1"/>
            <a:r>
              <a:rPr lang="es-ES" sz="2300" dirty="0">
                <a:ea typeface="Calibri"/>
                <a:cs typeface="Calibri"/>
              </a:rPr>
              <a:t>Cuando los padres pagan por algunos servicios y el Centro Regional lo reembolsa, toma de 2 a 3 meses y no podemos esperar tanto ya que algunos de nosotros no tenemos dinero extra.</a:t>
            </a:r>
          </a:p>
          <a:p>
            <a:pPr lvl="1"/>
            <a:r>
              <a:rPr lang="es-ES" sz="2300" dirty="0">
                <a:ea typeface="Calibri"/>
                <a:cs typeface="Calibri"/>
              </a:rPr>
              <a:t>No debemos aprender acerca de los Servicios Sociales y Recreativos de otros grupos de padres que nos están apoyando.</a:t>
            </a:r>
          </a:p>
          <a:p>
            <a:pPr lvl="1"/>
            <a:r>
              <a:rPr lang="es-ES" sz="2300" dirty="0">
                <a:ea typeface="Calibri"/>
                <a:cs typeface="Calibri"/>
              </a:rPr>
              <a:t>Cuanto mayor sea el niño, más difícil será obtener servicios comunitarios.</a:t>
            </a:r>
            <a:endParaRPr lang="en-US" sz="2300" dirty="0">
              <a:ea typeface="Calibri"/>
              <a:cs typeface="Calibri"/>
            </a:endParaRPr>
          </a:p>
          <a:p>
            <a:r>
              <a:rPr lang="en-US" sz="2300" b="1" dirty="0" err="1">
                <a:effectLst/>
                <a:latin typeface="Arial Black" panose="020B0A04020102020204" pitchFamily="34" charset="0"/>
                <a:ea typeface="Times New Roman" panose="02020603050405020304" pitchFamily="18" charset="0"/>
                <a:cs typeface="Times New Roman"/>
              </a:rPr>
              <a:t>Intérpretes</a:t>
            </a:r>
            <a:r>
              <a:rPr lang="en-US" sz="2300" b="1" dirty="0">
                <a:effectLst/>
                <a:latin typeface="Arial Black" panose="020B0A04020102020204" pitchFamily="34" charset="0"/>
                <a:ea typeface="Times New Roman" panose="02020603050405020304" pitchFamily="18" charset="0"/>
                <a:cs typeface="Times New Roman"/>
              </a:rPr>
              <a:t>:</a:t>
            </a:r>
          </a:p>
          <a:p>
            <a:pPr lvl="1"/>
            <a:r>
              <a:rPr lang="es-ES" sz="2300" dirty="0"/>
              <a:t>Tener más capacitación para los intérpretes.</a:t>
            </a:r>
          </a:p>
          <a:p>
            <a:pPr lvl="1"/>
            <a:r>
              <a:rPr lang="es-ES" sz="2300" dirty="0"/>
              <a:t>Los intérpretes deben estar certificados.</a:t>
            </a:r>
            <a:endParaRPr lang="en-US" sz="2300" dirty="0"/>
          </a:p>
          <a:p>
            <a:pPr marL="0" indent="0">
              <a:buNone/>
            </a:pPr>
            <a:endParaRPr lang="en-US" sz="2300" dirty="0"/>
          </a:p>
          <a:p>
            <a:endParaRPr lang="en-US" dirty="0"/>
          </a:p>
        </p:txBody>
      </p:sp>
    </p:spTree>
    <p:extLst>
      <p:ext uri="{BB962C8B-B14F-4D97-AF65-F5344CB8AC3E}">
        <p14:creationId xmlns:p14="http://schemas.microsoft.com/office/powerpoint/2010/main" val="1799266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PT - The End PowerPoint Presentation, free download - ID:55618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780" y="0"/>
            <a:ext cx="1067353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344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936" y="956803"/>
            <a:ext cx="5645064" cy="584775"/>
          </a:xfrm>
          <a:prstGeom prst="rect">
            <a:avLst/>
          </a:prstGeom>
          <a:solidFill>
            <a:schemeClr val="accent1">
              <a:lumMod val="40000"/>
              <a:lumOff val="60000"/>
            </a:schemeClr>
          </a:solidFill>
          <a:ln>
            <a:solidFill>
              <a:schemeClr val="tx2"/>
            </a:solidFill>
          </a:ln>
        </p:spPr>
        <p:txBody>
          <a:bodyPr wrap="square" rtlCol="0">
            <a:spAutoFit/>
          </a:bodyPr>
          <a:lstStyle/>
          <a:p>
            <a:r>
              <a:rPr lang="en-US" sz="3200">
                <a:latin typeface="Arial Black" panose="020B0A04020102020204" pitchFamily="34" charset="0"/>
              </a:rPr>
              <a:t>¿</a:t>
            </a:r>
            <a:r>
              <a:rPr lang="en-US" sz="3200" err="1">
                <a:latin typeface="Arial Black" panose="020B0A04020102020204" pitchFamily="34" charset="0"/>
              </a:rPr>
              <a:t>Qué</a:t>
            </a:r>
            <a:r>
              <a:rPr lang="en-US" sz="3200">
                <a:latin typeface="Arial Black" panose="020B0A04020102020204" pitchFamily="34" charset="0"/>
              </a:rPr>
              <a:t> es una </a:t>
            </a:r>
            <a:r>
              <a:rPr lang="en-US" sz="3200" err="1">
                <a:latin typeface="Arial Black" panose="020B0A04020102020204" pitchFamily="34" charset="0"/>
              </a:rPr>
              <a:t>disparidad</a:t>
            </a:r>
            <a:r>
              <a:rPr lang="en-US" sz="3200">
                <a:latin typeface="Arial Black" panose="020B0A04020102020204" pitchFamily="34" charset="0"/>
              </a:rPr>
              <a:t>?</a:t>
            </a:r>
          </a:p>
        </p:txBody>
      </p:sp>
      <p:sp>
        <p:nvSpPr>
          <p:cNvPr id="3" name="TextBox 2"/>
          <p:cNvSpPr txBox="1"/>
          <p:nvPr/>
        </p:nvSpPr>
        <p:spPr>
          <a:xfrm>
            <a:off x="6096000" y="823686"/>
            <a:ext cx="4696844" cy="461665"/>
          </a:xfrm>
          <a:prstGeom prst="rect">
            <a:avLst/>
          </a:prstGeom>
          <a:noFill/>
        </p:spPr>
        <p:txBody>
          <a:bodyPr wrap="square" rtlCol="0">
            <a:spAutoFit/>
          </a:bodyPr>
          <a:lstStyle/>
          <a:p>
            <a:r>
              <a:rPr lang="en-US" sz="2400" b="1" i="1">
                <a:latin typeface="Arial Black" panose="020B0A04020102020204" pitchFamily="34" charset="0"/>
              </a:rPr>
              <a:t>-</a:t>
            </a:r>
            <a:r>
              <a:rPr lang="en-US" sz="2400" b="1" i="1" err="1">
                <a:latin typeface="Arial Black" panose="020B0A04020102020204" pitchFamily="34" charset="0"/>
              </a:rPr>
              <a:t>Implica</a:t>
            </a:r>
            <a:r>
              <a:rPr lang="en-US" sz="2400" b="1" i="1">
                <a:latin typeface="Arial Black" panose="020B0A04020102020204" pitchFamily="34" charset="0"/>
              </a:rPr>
              <a:t> una </a:t>
            </a:r>
            <a:r>
              <a:rPr lang="en-US" sz="2400" b="1" i="1" err="1">
                <a:latin typeface="Arial Black" panose="020B0A04020102020204" pitchFamily="34" charset="0"/>
              </a:rPr>
              <a:t>diferencia</a:t>
            </a:r>
            <a:endParaRPr lang="en-US" sz="2400" b="1">
              <a:latin typeface="Arial Black" panose="020B0A04020102020204" pitchFamily="34" charset="0"/>
            </a:endParaRPr>
          </a:p>
        </p:txBody>
      </p:sp>
      <p:sp>
        <p:nvSpPr>
          <p:cNvPr id="4" name="TextBox 3"/>
          <p:cNvSpPr txBox="1"/>
          <p:nvPr/>
        </p:nvSpPr>
        <p:spPr>
          <a:xfrm>
            <a:off x="450937" y="2911106"/>
            <a:ext cx="4730664" cy="584775"/>
          </a:xfrm>
          <a:prstGeom prst="rect">
            <a:avLst/>
          </a:prstGeom>
          <a:solidFill>
            <a:schemeClr val="accent1">
              <a:lumMod val="40000"/>
              <a:lumOff val="60000"/>
            </a:schemeClr>
          </a:solidFill>
          <a:ln>
            <a:solidFill>
              <a:schemeClr val="tx2"/>
            </a:solidFill>
          </a:ln>
        </p:spPr>
        <p:txBody>
          <a:bodyPr wrap="square" rtlCol="0">
            <a:spAutoFit/>
          </a:bodyPr>
          <a:lstStyle/>
          <a:p>
            <a:r>
              <a:rPr lang="en-US" sz="3200">
                <a:latin typeface="Arial Black" panose="020B0A04020102020204" pitchFamily="34" charset="0"/>
              </a:rPr>
              <a:t>¿</a:t>
            </a:r>
            <a:r>
              <a:rPr lang="en-US" sz="3200" err="1">
                <a:latin typeface="Arial Black" panose="020B0A04020102020204" pitchFamily="34" charset="0"/>
              </a:rPr>
              <a:t>Qué</a:t>
            </a:r>
            <a:r>
              <a:rPr lang="en-US" sz="3200">
                <a:latin typeface="Arial Black" panose="020B0A04020102020204" pitchFamily="34" charset="0"/>
              </a:rPr>
              <a:t> es la </a:t>
            </a:r>
            <a:r>
              <a:rPr lang="en-US" sz="3200" err="1">
                <a:latin typeface="Arial Black" panose="020B0A04020102020204" pitchFamily="34" charset="0"/>
              </a:rPr>
              <a:t>equidad</a:t>
            </a:r>
            <a:r>
              <a:rPr lang="en-US" sz="3200">
                <a:latin typeface="Arial Black" panose="020B0A04020102020204" pitchFamily="34" charset="0"/>
              </a:rPr>
              <a:t>?</a:t>
            </a:r>
          </a:p>
        </p:txBody>
      </p:sp>
      <p:sp>
        <p:nvSpPr>
          <p:cNvPr id="6" name="TextBox 5"/>
          <p:cNvSpPr txBox="1"/>
          <p:nvPr/>
        </p:nvSpPr>
        <p:spPr>
          <a:xfrm>
            <a:off x="5181601" y="2741366"/>
            <a:ext cx="6501009" cy="892552"/>
          </a:xfrm>
          <a:prstGeom prst="rect">
            <a:avLst/>
          </a:prstGeom>
          <a:noFill/>
        </p:spPr>
        <p:txBody>
          <a:bodyPr wrap="square" rtlCol="0">
            <a:spAutoFit/>
          </a:bodyPr>
          <a:lstStyle/>
          <a:p>
            <a:r>
              <a:rPr lang="es-ES" sz="2800" i="1">
                <a:latin typeface="Arial Black" panose="020B0A04020102020204" pitchFamily="34" charset="0"/>
              </a:rPr>
              <a:t>-</a:t>
            </a:r>
            <a:r>
              <a:rPr lang="es-ES" sz="2400" i="1">
                <a:latin typeface="Arial Black" panose="020B0A04020102020204" pitchFamily="34" charset="0"/>
              </a:rPr>
              <a:t>Ser justo e imparcial, basándonos en la necesidad</a:t>
            </a:r>
            <a:endParaRPr lang="en-US" sz="2400" i="1">
              <a:latin typeface="Arial Black" panose="020B0A04020102020204" pitchFamily="34" charset="0"/>
            </a:endParaRPr>
          </a:p>
        </p:txBody>
      </p:sp>
      <p:sp>
        <p:nvSpPr>
          <p:cNvPr id="5" name="TextBox 4"/>
          <p:cNvSpPr txBox="1"/>
          <p:nvPr/>
        </p:nvSpPr>
        <p:spPr>
          <a:xfrm>
            <a:off x="363255" y="4863654"/>
            <a:ext cx="4367241" cy="584775"/>
          </a:xfrm>
          <a:prstGeom prst="rect">
            <a:avLst/>
          </a:prstGeom>
          <a:solidFill>
            <a:schemeClr val="accent1">
              <a:lumMod val="40000"/>
              <a:lumOff val="60000"/>
            </a:schemeClr>
          </a:solidFill>
          <a:ln>
            <a:solidFill>
              <a:schemeClr val="tx2"/>
            </a:solidFill>
          </a:ln>
        </p:spPr>
        <p:txBody>
          <a:bodyPr wrap="square" rtlCol="0">
            <a:spAutoFit/>
          </a:bodyPr>
          <a:lstStyle/>
          <a:p>
            <a:r>
              <a:rPr lang="en-US" sz="3200">
                <a:latin typeface="Arial Black" panose="020B0A04020102020204" pitchFamily="34" charset="0"/>
              </a:rPr>
              <a:t>¿</a:t>
            </a:r>
            <a:r>
              <a:rPr lang="en-US" sz="3200" err="1">
                <a:latin typeface="Arial Black" panose="020B0A04020102020204" pitchFamily="34" charset="0"/>
              </a:rPr>
              <a:t>Cuál</a:t>
            </a:r>
            <a:r>
              <a:rPr lang="en-US" sz="3200">
                <a:latin typeface="Arial Black" panose="020B0A04020102020204" pitchFamily="34" charset="0"/>
              </a:rPr>
              <a:t> es la META?</a:t>
            </a:r>
          </a:p>
        </p:txBody>
      </p:sp>
      <p:sp>
        <p:nvSpPr>
          <p:cNvPr id="7" name="TextBox 6"/>
          <p:cNvSpPr txBox="1"/>
          <p:nvPr/>
        </p:nvSpPr>
        <p:spPr>
          <a:xfrm>
            <a:off x="4734755" y="4740542"/>
            <a:ext cx="5352791" cy="830997"/>
          </a:xfrm>
          <a:prstGeom prst="rect">
            <a:avLst/>
          </a:prstGeom>
          <a:noFill/>
        </p:spPr>
        <p:txBody>
          <a:bodyPr wrap="square" rtlCol="0">
            <a:spAutoFit/>
          </a:bodyPr>
          <a:lstStyle/>
          <a:p>
            <a:r>
              <a:rPr lang="es-ES" sz="2400" i="1">
                <a:latin typeface="Arial Black" panose="020B0A04020102020204" pitchFamily="34" charset="0"/>
              </a:rPr>
              <a:t>-Reducir las disparidades</a:t>
            </a:r>
          </a:p>
          <a:p>
            <a:r>
              <a:rPr lang="es-ES" sz="2400" i="1">
                <a:latin typeface="Arial Black" panose="020B0A04020102020204" pitchFamily="34" charset="0"/>
              </a:rPr>
              <a:t>-Aumentar la equidad</a:t>
            </a:r>
            <a:endParaRPr lang="en-US" sz="2400" i="1">
              <a:latin typeface="Arial Black" panose="020B0A04020102020204" pitchFamily="34" charset="0"/>
            </a:endParaRPr>
          </a:p>
        </p:txBody>
      </p:sp>
      <p:pic>
        <p:nvPicPr>
          <p:cNvPr id="8" name="Picture 7" descr="Shape&#10;&#10;Description automatically generated">
            <a:extLst>
              <a:ext uri="{FF2B5EF4-FFF2-40B4-BE49-F238E27FC236}">
                <a16:creationId xmlns:a16="http://schemas.microsoft.com/office/drawing/2014/main" id="{FB984608-F13D-4050-A820-8FEA46BCB56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94789" y="1346906"/>
            <a:ext cx="927463" cy="1085132"/>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6E61A01-66C7-48C7-915C-68DEF82E451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397926" y="3232699"/>
            <a:ext cx="1762743" cy="1322057"/>
          </a:xfrm>
          <a:prstGeom prst="rect">
            <a:avLst/>
          </a:prstGeom>
        </p:spPr>
      </p:pic>
      <p:pic>
        <p:nvPicPr>
          <p:cNvPr id="11" name="Picture 10" descr="A close-up of a stethoscope on a white background&#10;&#10;Description automatically generated with low confidence">
            <a:extLst>
              <a:ext uri="{FF2B5EF4-FFF2-40B4-BE49-F238E27FC236}">
                <a16:creationId xmlns:a16="http://schemas.microsoft.com/office/drawing/2014/main" id="{0FEC79C4-C850-4162-B4EB-AEFCF66FBAE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834350" y="5166345"/>
            <a:ext cx="927463" cy="1459075"/>
          </a:xfrm>
          <a:prstGeom prst="rect">
            <a:avLst/>
          </a:prstGeom>
        </p:spPr>
      </p:pic>
    </p:spTree>
    <p:extLst>
      <p:ext uri="{BB962C8B-B14F-4D97-AF65-F5344CB8AC3E}">
        <p14:creationId xmlns:p14="http://schemas.microsoft.com/office/powerpoint/2010/main" val="1415293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3883" y="375781"/>
            <a:ext cx="7104185" cy="76944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4400" b="1" err="1">
                <a:solidFill>
                  <a:srgbClr val="002060"/>
                </a:solidFill>
                <a:latin typeface="+mj-lt"/>
              </a:rPr>
              <a:t>Propósito</a:t>
            </a:r>
            <a:r>
              <a:rPr lang="en-US" sz="4400" b="1">
                <a:solidFill>
                  <a:srgbClr val="002060"/>
                </a:solidFill>
                <a:latin typeface="+mj-lt"/>
              </a:rPr>
              <a:t> de la </a:t>
            </a:r>
            <a:r>
              <a:rPr lang="en-US" sz="4400" b="1" err="1">
                <a:solidFill>
                  <a:srgbClr val="002060"/>
                </a:solidFill>
                <a:latin typeface="+mj-lt"/>
              </a:rPr>
              <a:t>reunión</a:t>
            </a:r>
            <a:endParaRPr lang="en-US" sz="4400" b="1">
              <a:solidFill>
                <a:srgbClr val="002060"/>
              </a:solidFill>
              <a:latin typeface="+mj-lt"/>
            </a:endParaRPr>
          </a:p>
        </p:txBody>
      </p:sp>
      <p:sp>
        <p:nvSpPr>
          <p:cNvPr id="5" name="TextBox 4">
            <a:extLst>
              <a:ext uri="{FF2B5EF4-FFF2-40B4-BE49-F238E27FC236}">
                <a16:creationId xmlns:a16="http://schemas.microsoft.com/office/drawing/2014/main" id="{FE2178FF-0F40-4974-9CF1-0BA6FDB1900E}"/>
              </a:ext>
            </a:extLst>
          </p:cNvPr>
          <p:cNvSpPr txBox="1"/>
          <p:nvPr/>
        </p:nvSpPr>
        <p:spPr>
          <a:xfrm>
            <a:off x="745589" y="1385056"/>
            <a:ext cx="10564836" cy="3785652"/>
          </a:xfrm>
          <a:prstGeom prst="rect">
            <a:avLst/>
          </a:prstGeom>
          <a:noFill/>
        </p:spPr>
        <p:txBody>
          <a:bodyPr wrap="square">
            <a:spAutoFit/>
          </a:bodyPr>
          <a:lstStyle/>
          <a:p>
            <a:pPr marL="342900" indent="-342900">
              <a:buFont typeface="Wingdings" panose="05000000000000000000" pitchFamily="2" charset="2"/>
              <a:buChar char="q"/>
            </a:pPr>
            <a:r>
              <a:rPr lang="es-ES" sz="2000" b="1" dirty="0">
                <a:solidFill>
                  <a:schemeClr val="accent1">
                    <a:lumMod val="75000"/>
                  </a:schemeClr>
                </a:solidFill>
                <a:latin typeface="Arial Black" panose="020B0A04020102020204" pitchFamily="34" charset="0"/>
              </a:rPr>
              <a:t>Presentar cómo se utilizó el dinero del año fiscal 2020-2021</a:t>
            </a:r>
          </a:p>
          <a:p>
            <a:endParaRPr lang="es-ES" sz="2000" b="1" dirty="0">
              <a:solidFill>
                <a:schemeClr val="accent1">
                  <a:lumMod val="75000"/>
                </a:schemeClr>
              </a:solidFill>
              <a:latin typeface="Arial Black" panose="020B0A04020102020204" pitchFamily="34" charset="0"/>
              <a:cs typeface="Aharoni" panose="02010803020104030203" pitchFamily="2" charset="-79"/>
            </a:endParaRPr>
          </a:p>
          <a:p>
            <a:pPr marL="285750" indent="-285750">
              <a:buFont typeface="Wingdings" panose="05000000000000000000" pitchFamily="2" charset="2"/>
              <a:buChar char="q"/>
            </a:pPr>
            <a:r>
              <a:rPr lang="es-ES" sz="2000" b="1" dirty="0">
                <a:solidFill>
                  <a:schemeClr val="accent1">
                    <a:lumMod val="75000"/>
                  </a:schemeClr>
                </a:solidFill>
                <a:latin typeface="Arial Black" panose="020B0A04020102020204" pitchFamily="34" charset="0"/>
                <a:cs typeface="Aharoni" panose="02010803020104030203" pitchFamily="2" charset="-79"/>
              </a:rPr>
              <a:t>Hoy se les proporcionara datos clasificados por edad, etnia, idioma, diagnóstico. </a:t>
            </a:r>
          </a:p>
          <a:p>
            <a:pPr marL="285750" indent="-285750">
              <a:buFont typeface="Wingdings" panose="05000000000000000000" pitchFamily="2" charset="2"/>
              <a:buChar char="q"/>
            </a:pPr>
            <a:endParaRPr lang="es-ES" sz="2000" b="1" dirty="0">
              <a:solidFill>
                <a:schemeClr val="accent1">
                  <a:lumMod val="75000"/>
                </a:schemeClr>
              </a:solidFill>
              <a:latin typeface="Arial Black" panose="020B0A04020102020204" pitchFamily="34" charset="0"/>
              <a:cs typeface="Aharoni" panose="02010803020104030203" pitchFamily="2" charset="-79"/>
            </a:endParaRPr>
          </a:p>
          <a:p>
            <a:pPr marL="285750" indent="-285750">
              <a:buFont typeface="Wingdings" panose="05000000000000000000" pitchFamily="2" charset="2"/>
              <a:buChar char="q"/>
            </a:pPr>
            <a:r>
              <a:rPr lang="es-ES" sz="2000" b="1" dirty="0">
                <a:solidFill>
                  <a:schemeClr val="accent1">
                    <a:lumMod val="75000"/>
                  </a:schemeClr>
                </a:solidFill>
                <a:latin typeface="Arial Black" panose="020B0A04020102020204" pitchFamily="34" charset="0"/>
                <a:cs typeface="Aharoni" panose="02010803020104030203" pitchFamily="2" charset="-79"/>
              </a:rPr>
              <a:t>Ver los gastos y autorizaciones actuales de los consumidores, tarifas de utilización y características clave de varios años fiscales.</a:t>
            </a:r>
          </a:p>
          <a:p>
            <a:endParaRPr lang="es-ES" sz="2000" b="1" dirty="0">
              <a:solidFill>
                <a:schemeClr val="accent1">
                  <a:lumMod val="75000"/>
                </a:schemeClr>
              </a:solidFill>
              <a:latin typeface="Arial Black" panose="020B0A04020102020204" pitchFamily="34" charset="0"/>
              <a:cs typeface="Aharoni" panose="02010803020104030203" pitchFamily="2" charset="-79"/>
            </a:endParaRPr>
          </a:p>
          <a:p>
            <a:pPr marL="285750" indent="-285750">
              <a:buFont typeface="Wingdings" panose="05000000000000000000" pitchFamily="2" charset="2"/>
              <a:buChar char="q"/>
            </a:pPr>
            <a:r>
              <a:rPr lang="es-ES" sz="2000" b="1" dirty="0">
                <a:solidFill>
                  <a:schemeClr val="accent1">
                    <a:lumMod val="75000"/>
                  </a:schemeClr>
                </a:solidFill>
                <a:latin typeface="Arial Black" panose="020B0A04020102020204" pitchFamily="34" charset="0"/>
                <a:cs typeface="Aharoni" panose="02010803020104030203" pitchFamily="2" charset="-79"/>
              </a:rPr>
              <a:t>Identificar las posibles barreras para el acceso equitativo a los servicios y el apoyo.</a:t>
            </a:r>
          </a:p>
          <a:p>
            <a:pPr marL="285750" indent="-285750">
              <a:buFont typeface="Wingdings" panose="05000000000000000000" pitchFamily="2" charset="2"/>
              <a:buChar char="q"/>
            </a:pPr>
            <a:endParaRPr lang="es-ES" sz="2000" b="1" dirty="0">
              <a:solidFill>
                <a:schemeClr val="accent1">
                  <a:lumMod val="75000"/>
                </a:schemeClr>
              </a:solidFill>
              <a:latin typeface="Arial Black" panose="020B0A04020102020204" pitchFamily="34" charset="0"/>
              <a:cs typeface="Aharoni" panose="02010803020104030203" pitchFamily="2" charset="-79"/>
            </a:endParaRPr>
          </a:p>
          <a:p>
            <a:pPr marL="285750" indent="-285750">
              <a:buFont typeface="Wingdings" panose="05000000000000000000" pitchFamily="2" charset="2"/>
              <a:buChar char="q"/>
            </a:pPr>
            <a:r>
              <a:rPr lang="es-ES" sz="2000" b="1" dirty="0">
                <a:solidFill>
                  <a:schemeClr val="accent1">
                    <a:lumMod val="75000"/>
                  </a:schemeClr>
                </a:solidFill>
                <a:latin typeface="Arial Black" panose="020B0A04020102020204" pitchFamily="34" charset="0"/>
                <a:cs typeface="Aharoni" panose="02010803020104030203" pitchFamily="2" charset="-79"/>
              </a:rPr>
              <a:t>Identificar  prácticas que nos ayuden a reducir la disparidad</a:t>
            </a:r>
            <a:endParaRPr lang="en-US" sz="2000" b="1" dirty="0">
              <a:solidFill>
                <a:schemeClr val="accent1">
                  <a:lumMod val="75000"/>
                </a:schemeClr>
              </a:solidFill>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3148783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Rectangle 3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2605414" y="212942"/>
            <a:ext cx="6112701" cy="1139869"/>
          </a:xfrm>
          <a:prstGeom prst="rect">
            <a:avLst/>
          </a:prstGeom>
          <a:solidFill>
            <a:schemeClr val="accent1">
              <a:lumMod val="40000"/>
              <a:lumOff val="60000"/>
            </a:schemeClr>
          </a:solidFill>
          <a:ln>
            <a:solidFill>
              <a:schemeClr val="tx2"/>
            </a:solidFill>
          </a:ln>
        </p:spPr>
        <p:txBody>
          <a:bodyPr vert="horz" lIns="91440" tIns="45720" rIns="91440" bIns="45720" rtlCol="0" anchor="ctr">
            <a:normAutofit/>
          </a:bodyPr>
          <a:lstStyle/>
          <a:p>
            <a:pPr algn="ctr">
              <a:lnSpc>
                <a:spcPct val="90000"/>
              </a:lnSpc>
              <a:spcBef>
                <a:spcPct val="0"/>
              </a:spcBef>
              <a:spcAft>
                <a:spcPts val="600"/>
              </a:spcAft>
            </a:pPr>
            <a:r>
              <a:rPr lang="en-US" sz="4400" b="1" kern="1200">
                <a:solidFill>
                  <a:schemeClr val="accent1">
                    <a:lumMod val="75000"/>
                  </a:schemeClr>
                </a:solidFill>
                <a:latin typeface="Arial Black" panose="020B0A04020102020204" pitchFamily="34" charset="0"/>
                <a:ea typeface="+mj-ea"/>
                <a:cs typeface="Aharoni" panose="02010803020104030203" pitchFamily="2" charset="-79"/>
              </a:rPr>
              <a:t>¿Quién es VMRC?</a:t>
            </a:r>
            <a:endParaRPr lang="en-US" sz="4400" b="1" kern="1200" dirty="0">
              <a:solidFill>
                <a:schemeClr val="accent1">
                  <a:lumMod val="75000"/>
                </a:schemeClr>
              </a:solidFill>
              <a:latin typeface="Arial Black" panose="020B0A04020102020204" pitchFamily="34" charset="0"/>
              <a:ea typeface="+mj-ea"/>
              <a:cs typeface="Aharoni" panose="02010803020104030203" pitchFamily="2" charset="-79"/>
            </a:endParaRPr>
          </a:p>
        </p:txBody>
      </p:sp>
      <p:sp>
        <p:nvSpPr>
          <p:cNvPr id="4" name="Content Placeholder 2"/>
          <p:cNvSpPr>
            <a:spLocks noGrp="1"/>
          </p:cNvSpPr>
          <p:nvPr>
            <p:ph idx="1"/>
          </p:nvPr>
        </p:nvSpPr>
        <p:spPr>
          <a:xfrm>
            <a:off x="1115568" y="1920240"/>
            <a:ext cx="10168128" cy="4801234"/>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228600">
              <a:buFont typeface="Arial" panose="020B0604020202020204" pitchFamily="34" charset="0"/>
              <a:buChar char="•"/>
            </a:pPr>
            <a:endParaRPr lang="en-US" sz="2200" dirty="0">
              <a:solidFill>
                <a:schemeClr val="tx1"/>
              </a:solidFill>
            </a:endParaRPr>
          </a:p>
          <a:p>
            <a:pPr>
              <a:buFont typeface="Wingdings" panose="05000000000000000000" pitchFamily="2" charset="2"/>
              <a:buChar char="q"/>
            </a:pPr>
            <a:r>
              <a:rPr lang="en-US" sz="2800" dirty="0">
                <a:solidFill>
                  <a:schemeClr val="accent1"/>
                </a:solidFill>
                <a:latin typeface="Arial Black" panose="020B0A04020102020204" pitchFamily="34" charset="0"/>
                <a:cs typeface="Aharoni" panose="02010803020104030203" pitchFamily="2" charset="-79"/>
              </a:rPr>
              <a:t>  </a:t>
            </a:r>
            <a:r>
              <a:rPr lang="es-ES" sz="2800" dirty="0">
                <a:solidFill>
                  <a:schemeClr val="accent1"/>
                </a:solidFill>
                <a:latin typeface="Arial Black" panose="020B0A04020102020204" pitchFamily="34" charset="0"/>
                <a:cs typeface="Aharoni" panose="02010803020104030203" pitchFamily="2" charset="-79"/>
              </a:rPr>
              <a:t>VMRC atiende aproximadamente a 18,401 clientes.</a:t>
            </a:r>
          </a:p>
          <a:p>
            <a:pPr>
              <a:buFont typeface="Wingdings" panose="05000000000000000000" pitchFamily="2" charset="2"/>
              <a:buChar char="q"/>
            </a:pPr>
            <a:r>
              <a:rPr lang="es-ES" sz="2800" dirty="0">
                <a:solidFill>
                  <a:schemeClr val="accent1"/>
                </a:solidFill>
                <a:latin typeface="Arial Black" panose="020B0A04020102020204" pitchFamily="34" charset="0"/>
              </a:rPr>
              <a:t> Valley Mountain Regional Center (VMRC) es uno de los 21 centros regionales en el estado.  </a:t>
            </a:r>
          </a:p>
          <a:p>
            <a:pPr>
              <a:buFont typeface="Wingdings" panose="05000000000000000000" pitchFamily="2" charset="2"/>
              <a:buChar char="q"/>
            </a:pPr>
            <a:r>
              <a:rPr lang="es-ES" sz="2800" dirty="0">
                <a:solidFill>
                  <a:schemeClr val="accent1"/>
                </a:solidFill>
                <a:latin typeface="Arial Black" panose="020B0A04020102020204" pitchFamily="34" charset="0"/>
              </a:rPr>
              <a:t> VMRC ofrece servicios a alrededor del 4.5 % de la población de los Centros Regionales de California.</a:t>
            </a:r>
          </a:p>
          <a:p>
            <a:pPr>
              <a:buFont typeface="Wingdings" panose="05000000000000000000" pitchFamily="2" charset="2"/>
              <a:buChar char="q"/>
            </a:pPr>
            <a:endParaRPr lang="en-US" sz="2200" dirty="0">
              <a:solidFill>
                <a:schemeClr val="accent1"/>
              </a:solidFill>
              <a:latin typeface="Arial Black" panose="020B0A04020102020204" pitchFamily="34" charset="0"/>
              <a:cs typeface="Aharoni" panose="02010803020104030203" pitchFamily="2" charset="-79"/>
            </a:endParaRPr>
          </a:p>
        </p:txBody>
      </p:sp>
      <p:sp>
        <p:nvSpPr>
          <p:cNvPr id="5" name="Slide Number Placeholder 4"/>
          <p:cNvSpPr>
            <a:spLocks noGrp="1"/>
          </p:cNvSpPr>
          <p:nvPr>
            <p:ph type="sldNum" sz="quarter" idx="12"/>
          </p:nvPr>
        </p:nvSpPr>
        <p:spPr>
          <a:xfrm>
            <a:off x="8540496" y="6356350"/>
            <a:ext cx="2743200" cy="365125"/>
          </a:xfrm>
        </p:spPr>
        <p:txBody>
          <a:bodyPr vert="horz" lIns="91440" tIns="45720" rIns="91440" bIns="45720" rtlCol="0" anchor="ctr">
            <a:normAutofit/>
          </a:bodyPr>
          <a:lstStyle/>
          <a:p>
            <a:pPr>
              <a:spcAft>
                <a:spcPts val="600"/>
              </a:spcAft>
            </a:pPr>
            <a:fld id="{7C818041-C98E-45B7-9720-426EA5012971}" type="slidenum">
              <a:rPr lang="en-US">
                <a:solidFill>
                  <a:schemeClr val="tx1">
                    <a:lumMod val="50000"/>
                    <a:lumOff val="50000"/>
                  </a:schemeClr>
                </a:solidFill>
              </a:rPr>
              <a:pPr>
                <a:spcAft>
                  <a:spcPts val="600"/>
                </a:spcAft>
              </a:pPr>
              <a:t>5</a:t>
            </a:fld>
            <a:endParaRPr lang="en-US" dirty="0">
              <a:solidFill>
                <a:schemeClr val="tx1">
                  <a:lumMod val="50000"/>
                  <a:lumOff val="50000"/>
                </a:schemeClr>
              </a:solidFill>
            </a:endParaRPr>
          </a:p>
        </p:txBody>
      </p:sp>
    </p:spTree>
    <p:extLst>
      <p:ext uri="{BB962C8B-B14F-4D97-AF65-F5344CB8AC3E}">
        <p14:creationId xmlns:p14="http://schemas.microsoft.com/office/powerpoint/2010/main" val="2752496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https://www.vmrc.net/wp-content/uploads/2019/09/San-Andreas-300x225.jpeg"/>
          <p:cNvPicPr>
            <a:picLocks noChangeAspect="1" noChangeArrowheads="1"/>
          </p:cNvPicPr>
          <p:nvPr/>
        </p:nvPicPr>
        <p:blipFill rotWithShape="1">
          <a:blip r:embed="rId2">
            <a:extLst>
              <a:ext uri="{28A0092B-C50C-407E-A947-70E740481C1C}">
                <a14:useLocalDpi xmlns:a14="http://schemas.microsoft.com/office/drawing/2010/main" val="0"/>
              </a:ext>
            </a:extLst>
          </a:blip>
          <a:srcRect r="2" b="8917"/>
          <a:stretch/>
        </p:blipFill>
        <p:spPr bwMode="auto">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https://www.vmrc.net/wp-content/uploads/2019/09/Modesto-Office-300x200.jpg"/>
          <p:cNvPicPr>
            <a:picLocks noChangeAspect="1" noChangeArrowheads="1"/>
          </p:cNvPicPr>
          <p:nvPr/>
        </p:nvPicPr>
        <p:blipFill rotWithShape="1">
          <a:blip r:embed="rId3">
            <a:extLst>
              <a:ext uri="{28A0092B-C50C-407E-A947-70E740481C1C}">
                <a14:useLocalDpi xmlns:a14="http://schemas.microsoft.com/office/drawing/2010/main" val="0"/>
              </a:ext>
            </a:extLst>
          </a:blip>
          <a:srcRect r="5725" b="1"/>
          <a:stretch/>
        </p:blipFill>
        <p:spPr bwMode="auto">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https://www.vmrc.net/wp-content/uploads/2019/09/Stockton-Office-300x200.jpg"/>
          <p:cNvPicPr>
            <a:picLocks noChangeAspect="1" noChangeArrowheads="1"/>
          </p:cNvPicPr>
          <p:nvPr/>
        </p:nvPicPr>
        <p:blipFill rotWithShape="1">
          <a:blip r:embed="rId4">
            <a:extLst>
              <a:ext uri="{28A0092B-C50C-407E-A947-70E740481C1C}">
                <a14:useLocalDpi xmlns:a14="http://schemas.microsoft.com/office/drawing/2010/main" val="0"/>
              </a:ext>
            </a:extLst>
          </a:blip>
          <a:srcRect l="3466" r="1" b="1"/>
          <a:stretch/>
        </p:blipFill>
        <p:spPr bwMode="auto">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81" name="Freeform: Shape 80">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3" name="Freeform: Shape 82">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48056" y="685800"/>
            <a:ext cx="2807208" cy="1325563"/>
          </a:xfrm>
        </p:spPr>
        <p:txBody>
          <a:bodyPr vert="horz" lIns="91440" tIns="45720" rIns="91440" bIns="45720" rtlCol="0" anchor="ctr">
            <a:normAutofit/>
          </a:bodyPr>
          <a:lstStyle/>
          <a:p>
            <a:pPr algn="ctr"/>
            <a:r>
              <a:rPr lang="en-US" b="1" kern="1200" dirty="0">
                <a:solidFill>
                  <a:srgbClr val="002060"/>
                </a:solidFill>
                <a:latin typeface="Arial Black" panose="020B0A04020102020204" pitchFamily="34" charset="0"/>
              </a:rPr>
              <a:t>VMRC</a:t>
            </a:r>
          </a:p>
        </p:txBody>
      </p:sp>
      <p:sp>
        <p:nvSpPr>
          <p:cNvPr id="85" name="Rectangle 84">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448056" y="2258568"/>
            <a:ext cx="3144230" cy="3922776"/>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s-ES" sz="1700" dirty="0">
                <a:solidFill>
                  <a:schemeClr val="accent1"/>
                </a:solidFill>
                <a:latin typeface="Arial Black" panose="020B0A04020102020204" pitchFamily="34" charset="0"/>
              </a:rPr>
              <a:t>VMRC cubre 5 condados, (</a:t>
            </a:r>
            <a:r>
              <a:rPr lang="es-ES" sz="1700" dirty="0" err="1">
                <a:solidFill>
                  <a:schemeClr val="accent1"/>
                </a:solidFill>
                <a:latin typeface="Arial Black" panose="020B0A04020102020204" pitchFamily="34" charset="0"/>
              </a:rPr>
              <a:t>Stanislaus</a:t>
            </a:r>
            <a:r>
              <a:rPr lang="es-ES" sz="1700" dirty="0">
                <a:solidFill>
                  <a:schemeClr val="accent1"/>
                </a:solidFill>
                <a:latin typeface="Arial Black" panose="020B0A04020102020204" pitchFamily="34" charset="0"/>
              </a:rPr>
              <a:t>, San </a:t>
            </a:r>
            <a:r>
              <a:rPr lang="es-ES" sz="1700" dirty="0" err="1">
                <a:solidFill>
                  <a:schemeClr val="accent1"/>
                </a:solidFill>
                <a:latin typeface="Arial Black" panose="020B0A04020102020204" pitchFamily="34" charset="0"/>
              </a:rPr>
              <a:t>Joaquin</a:t>
            </a:r>
            <a:r>
              <a:rPr lang="es-ES" sz="1700" dirty="0">
                <a:solidFill>
                  <a:schemeClr val="accent1"/>
                </a:solidFill>
                <a:latin typeface="Arial Black" panose="020B0A04020102020204" pitchFamily="34" charset="0"/>
              </a:rPr>
              <a:t>, </a:t>
            </a:r>
            <a:r>
              <a:rPr lang="es-ES" sz="1700" dirty="0" err="1">
                <a:solidFill>
                  <a:schemeClr val="accent1"/>
                </a:solidFill>
                <a:latin typeface="Arial Black" panose="020B0A04020102020204" pitchFamily="34" charset="0"/>
              </a:rPr>
              <a:t>Toulumne</a:t>
            </a:r>
            <a:r>
              <a:rPr lang="es-ES" sz="1700" dirty="0">
                <a:solidFill>
                  <a:schemeClr val="accent1"/>
                </a:solidFill>
                <a:latin typeface="Arial Black" panose="020B0A04020102020204" pitchFamily="34" charset="0"/>
              </a:rPr>
              <a:t>, Calaveras y Amador.  Somos una agencia sin fines de lucro que opera con fondos Estatales y Federales.</a:t>
            </a:r>
            <a:endParaRPr lang="en-US" sz="1700" dirty="0">
              <a:solidFill>
                <a:schemeClr val="accent1"/>
              </a:solidFill>
              <a:latin typeface="Arial Black" panose="020B0A04020102020204" pitchFamily="34" charset="0"/>
            </a:endParaRPr>
          </a:p>
        </p:txBody>
      </p:sp>
      <p:pic>
        <p:nvPicPr>
          <p:cNvPr id="1034" name="Picture 10" descr="https://www.insidehighered.com/sites/default/server_files/styles/large-copy/public/media/california_0.jpg?itok=89Ck-3v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268" r="-1" b="-1"/>
          <a:stretch/>
        </p:blipFill>
        <p:spPr bwMode="auto">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9001658" y="6356350"/>
            <a:ext cx="2743200" cy="365125"/>
          </a:xfrm>
        </p:spPr>
        <p:txBody>
          <a:bodyPr vert="horz" lIns="91440" tIns="45720" rIns="91440" bIns="45720" rtlCol="0" anchor="ctr">
            <a:normAutofit/>
          </a:bodyPr>
          <a:lstStyle/>
          <a:p>
            <a:pPr>
              <a:spcAft>
                <a:spcPts val="600"/>
              </a:spcAft>
            </a:pPr>
            <a:fld id="{7C818041-C98E-45B7-9720-426EA5012971}" type="slidenum">
              <a:rPr lang="en-US">
                <a:solidFill>
                  <a:schemeClr val="bg1"/>
                </a:solidFill>
              </a:rPr>
              <a:pPr>
                <a:spcAft>
                  <a:spcPts val="600"/>
                </a:spcAft>
              </a:pPr>
              <a:t>6</a:t>
            </a:fld>
            <a:endParaRPr lang="en-US">
              <a:solidFill>
                <a:schemeClr val="bg1"/>
              </a:solidFill>
            </a:endParaRPr>
          </a:p>
        </p:txBody>
      </p:sp>
    </p:spTree>
    <p:extLst>
      <p:ext uri="{BB962C8B-B14F-4D97-AF65-F5344CB8AC3E}">
        <p14:creationId xmlns:p14="http://schemas.microsoft.com/office/powerpoint/2010/main" val="94009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9A320C9-9735-4D13-8279-C1C67484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7126"/>
            <a:ext cx="11167447" cy="2018806"/>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FDABD0A-D25D-4408-8427-F0485DD6EAF2}"/>
              </a:ext>
            </a:extLst>
          </p:cNvPr>
          <p:cNvSpPr>
            <a:spLocks noGrp="1"/>
          </p:cNvSpPr>
          <p:nvPr>
            <p:ph type="title"/>
          </p:nvPr>
        </p:nvSpPr>
        <p:spPr>
          <a:xfrm>
            <a:off x="1115568" y="548640"/>
            <a:ext cx="10168128" cy="1179576"/>
          </a:xfrm>
        </p:spPr>
        <p:txBody>
          <a:bodyPr>
            <a:normAutofit fontScale="90000"/>
          </a:bodyPr>
          <a:lstStyle/>
          <a:p>
            <a:pPr algn="ctr"/>
            <a:r>
              <a:rPr lang="es-ES" sz="3100" b="1" dirty="0">
                <a:solidFill>
                  <a:schemeClr val="accent5"/>
                </a:solidFill>
                <a:latin typeface="Arial Black" panose="020B0A04020102020204" pitchFamily="34" charset="0"/>
                <a:cs typeface="Aharoni" panose="02010803020104030203" pitchFamily="2" charset="-79"/>
              </a:rPr>
              <a:t>Total, de Personas Atendidas por Diagnóstico, incluye todas las edades</a:t>
            </a:r>
            <a:br>
              <a:rPr lang="es-ES" sz="3100" b="1" dirty="0">
                <a:solidFill>
                  <a:schemeClr val="accent5"/>
                </a:solidFill>
                <a:latin typeface="Arial Black" panose="020B0A04020102020204" pitchFamily="34" charset="0"/>
                <a:cs typeface="Aharoni" panose="02010803020104030203" pitchFamily="2" charset="-79"/>
              </a:rPr>
            </a:br>
            <a:r>
              <a:rPr lang="es-ES" sz="3100" b="1" dirty="0">
                <a:solidFill>
                  <a:schemeClr val="accent5"/>
                </a:solidFill>
                <a:latin typeface="Arial Black" panose="020B0A04020102020204" pitchFamily="34" charset="0"/>
                <a:cs typeface="Aharoni" panose="02010803020104030203" pitchFamily="2" charset="-79"/>
              </a:rPr>
              <a:t> AF 2020-2021</a:t>
            </a:r>
            <a:endParaRPr lang="en-US" sz="3100" b="1" dirty="0">
              <a:solidFill>
                <a:schemeClr val="accent5"/>
              </a:solidFill>
              <a:latin typeface="Arial Black" panose="020B0A04020102020204" pitchFamily="34" charset="0"/>
              <a:cs typeface="Aharoni" panose="02010803020104030203" pitchFamily="2" charset="-79"/>
            </a:endParaRPr>
          </a:p>
        </p:txBody>
      </p:sp>
      <p:sp>
        <p:nvSpPr>
          <p:cNvPr id="17" name="Rectangle 16">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 name="Content Placeholder 5">
            <a:extLst>
              <a:ext uri="{FF2B5EF4-FFF2-40B4-BE49-F238E27FC236}">
                <a16:creationId xmlns:a16="http://schemas.microsoft.com/office/drawing/2014/main" id="{6DECA758-8654-4A12-AE03-8496A33FEDB6}"/>
              </a:ext>
            </a:extLst>
          </p:cNvPr>
          <p:cNvGraphicFramePr>
            <a:graphicFrameLocks noGrp="1"/>
          </p:cNvGraphicFramePr>
          <p:nvPr>
            <p:ph idx="1"/>
            <p:extLst>
              <p:ext uri="{D42A27DB-BD31-4B8C-83A1-F6EECF244321}">
                <p14:modId xmlns:p14="http://schemas.microsoft.com/office/powerpoint/2010/main" val="811785166"/>
              </p:ext>
            </p:extLst>
          </p:nvPr>
        </p:nvGraphicFramePr>
        <p:xfrm>
          <a:off x="1115568" y="2269730"/>
          <a:ext cx="10168128" cy="39939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9864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058C6-8029-453F-ACDE-9AD10C93333A}"/>
              </a:ext>
            </a:extLst>
          </p:cNvPr>
          <p:cNvSpPr>
            <a:spLocks noGrp="1"/>
          </p:cNvSpPr>
          <p:nvPr>
            <p:ph type="title"/>
          </p:nvPr>
        </p:nvSpPr>
        <p:spPr>
          <a:xfrm>
            <a:off x="1750422" y="117567"/>
            <a:ext cx="8281851" cy="1573122"/>
          </a:xfrm>
        </p:spPr>
        <p:txBody>
          <a:bodyPr>
            <a:normAutofit/>
          </a:bodyPr>
          <a:lstStyle/>
          <a:p>
            <a:pPr algn="ctr"/>
            <a:r>
              <a:rPr lang="en-US" sz="3400" dirty="0" err="1">
                <a:solidFill>
                  <a:schemeClr val="accent5"/>
                </a:solidFill>
                <a:latin typeface="Arial Black" panose="020B0A04020102020204" pitchFamily="34" charset="0"/>
              </a:rPr>
              <a:t>Número</a:t>
            </a:r>
            <a:r>
              <a:rPr lang="en-US" sz="3400" dirty="0">
                <a:solidFill>
                  <a:schemeClr val="accent5"/>
                </a:solidFill>
                <a:latin typeface="Arial Black" panose="020B0A04020102020204" pitchFamily="34" charset="0"/>
              </a:rPr>
              <a:t> total de </a:t>
            </a:r>
            <a:r>
              <a:rPr lang="en-US" sz="3400" dirty="0" err="1">
                <a:solidFill>
                  <a:schemeClr val="accent5"/>
                </a:solidFill>
                <a:latin typeface="Arial Black" panose="020B0A04020102020204" pitchFamily="34" charset="0"/>
              </a:rPr>
              <a:t>consumidores</a:t>
            </a:r>
            <a:r>
              <a:rPr lang="en-US" sz="3400" dirty="0">
                <a:solidFill>
                  <a:schemeClr val="accent5"/>
                </a:solidFill>
                <a:latin typeface="Arial Black" panose="020B0A04020102020204" pitchFamily="34" charset="0"/>
              </a:rPr>
              <a:t> </a:t>
            </a:r>
            <a:r>
              <a:rPr lang="en-US" sz="3400" dirty="0" err="1">
                <a:solidFill>
                  <a:schemeClr val="accent5"/>
                </a:solidFill>
                <a:latin typeface="Arial Black" panose="020B0A04020102020204" pitchFamily="34" charset="0"/>
              </a:rPr>
              <a:t>por</a:t>
            </a:r>
            <a:r>
              <a:rPr lang="en-US" sz="3400" dirty="0">
                <a:solidFill>
                  <a:schemeClr val="accent5"/>
                </a:solidFill>
                <a:latin typeface="Arial Black" panose="020B0A04020102020204" pitchFamily="34" charset="0"/>
              </a:rPr>
              <a:t> </a:t>
            </a:r>
            <a:r>
              <a:rPr lang="en-US" sz="3400" dirty="0" err="1">
                <a:solidFill>
                  <a:schemeClr val="accent5"/>
                </a:solidFill>
                <a:latin typeface="Arial Black" panose="020B0A04020102020204" pitchFamily="34" charset="0"/>
              </a:rPr>
              <a:t>etnia</a:t>
            </a:r>
            <a:r>
              <a:rPr lang="en-US" sz="3400" dirty="0">
                <a:solidFill>
                  <a:schemeClr val="accent5"/>
                </a:solidFill>
                <a:latin typeface="Arial Black" panose="020B0A04020102020204" pitchFamily="34" charset="0"/>
              </a:rPr>
              <a:t> o </a:t>
            </a:r>
            <a:r>
              <a:rPr lang="en-US" sz="3400" dirty="0" err="1">
                <a:solidFill>
                  <a:schemeClr val="accent5"/>
                </a:solidFill>
                <a:latin typeface="Arial Black" panose="020B0A04020102020204" pitchFamily="34" charset="0"/>
              </a:rPr>
              <a:t>raza</a:t>
            </a:r>
            <a:br>
              <a:rPr lang="en-US" sz="3400" dirty="0">
                <a:solidFill>
                  <a:schemeClr val="accent5"/>
                </a:solidFill>
                <a:latin typeface="Arial Black" panose="020B0A04020102020204" pitchFamily="34" charset="0"/>
              </a:rPr>
            </a:br>
            <a:r>
              <a:rPr lang="en-US" sz="3400" dirty="0">
                <a:solidFill>
                  <a:schemeClr val="accent5"/>
                </a:solidFill>
                <a:latin typeface="Arial Black" panose="020B0A04020102020204" pitchFamily="34" charset="0"/>
              </a:rPr>
              <a:t>FY 2020-2021</a:t>
            </a:r>
          </a:p>
        </p:txBody>
      </p:sp>
      <p:graphicFrame>
        <p:nvGraphicFramePr>
          <p:cNvPr id="6" name="Content Placeholder 5">
            <a:extLst>
              <a:ext uri="{FF2B5EF4-FFF2-40B4-BE49-F238E27FC236}">
                <a16:creationId xmlns:a16="http://schemas.microsoft.com/office/drawing/2014/main" id="{E438F754-5F6E-454B-A9C0-B1D121336498}"/>
              </a:ext>
            </a:extLst>
          </p:cNvPr>
          <p:cNvGraphicFramePr>
            <a:graphicFrameLocks noGrp="1"/>
          </p:cNvGraphicFramePr>
          <p:nvPr>
            <p:ph idx="1"/>
            <p:extLst>
              <p:ext uri="{D42A27DB-BD31-4B8C-83A1-F6EECF244321}">
                <p14:modId xmlns:p14="http://schemas.microsoft.com/office/powerpoint/2010/main" val="36701692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3493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A8E61-1B90-43B8-8A2C-3014D0A635C6}"/>
              </a:ext>
            </a:extLst>
          </p:cNvPr>
          <p:cNvSpPr>
            <a:spLocks noGrp="1"/>
          </p:cNvSpPr>
          <p:nvPr>
            <p:ph type="title"/>
          </p:nvPr>
        </p:nvSpPr>
        <p:spPr>
          <a:xfrm>
            <a:off x="841248" y="334644"/>
            <a:ext cx="10509504" cy="1076914"/>
          </a:xfrm>
        </p:spPr>
        <p:txBody>
          <a:bodyPr anchor="ctr">
            <a:noAutofit/>
          </a:bodyPr>
          <a:lstStyle/>
          <a:p>
            <a:pPr algn="ctr"/>
            <a:r>
              <a:rPr lang="es-ES" sz="2800" b="1" dirty="0">
                <a:solidFill>
                  <a:schemeClr val="accent5"/>
                </a:solidFill>
                <a:latin typeface="Arial Black" panose="020B0A04020102020204" pitchFamily="34" charset="0"/>
              </a:rPr>
              <a:t>Gastos totales por origen étnico o raza, incluye todas las edades</a:t>
            </a:r>
            <a:br>
              <a:rPr lang="es-ES" sz="2800" b="1" dirty="0">
                <a:solidFill>
                  <a:schemeClr val="accent5"/>
                </a:solidFill>
                <a:latin typeface="Arial Black" panose="020B0A04020102020204" pitchFamily="34" charset="0"/>
              </a:rPr>
            </a:br>
            <a:r>
              <a:rPr lang="es-ES" sz="2800" b="1" dirty="0">
                <a:solidFill>
                  <a:schemeClr val="accent5"/>
                </a:solidFill>
                <a:latin typeface="Arial Black" panose="020B0A04020102020204" pitchFamily="34" charset="0"/>
              </a:rPr>
              <a:t> Año fiscal 2020-2021</a:t>
            </a:r>
            <a:endParaRPr lang="en-US" sz="2800" dirty="0">
              <a:solidFill>
                <a:schemeClr val="accent5"/>
              </a:solidFill>
            </a:endParaRPr>
          </a:p>
        </p:txBody>
      </p:sp>
      <p:graphicFrame>
        <p:nvGraphicFramePr>
          <p:cNvPr id="6" name="Content Placeholder 5">
            <a:extLst>
              <a:ext uri="{FF2B5EF4-FFF2-40B4-BE49-F238E27FC236}">
                <a16:creationId xmlns:a16="http://schemas.microsoft.com/office/drawing/2014/main" id="{3DDF835D-0998-49EC-A7D4-BA3DE70B2098}"/>
              </a:ext>
            </a:extLst>
          </p:cNvPr>
          <p:cNvGraphicFramePr>
            <a:graphicFrameLocks noGrp="1"/>
          </p:cNvGraphicFramePr>
          <p:nvPr>
            <p:ph idx="1"/>
            <p:extLst>
              <p:ext uri="{D42A27DB-BD31-4B8C-83A1-F6EECF244321}">
                <p14:modId xmlns:p14="http://schemas.microsoft.com/office/powerpoint/2010/main" val="33616330"/>
              </p:ext>
            </p:extLst>
          </p:nvPr>
        </p:nvGraphicFramePr>
        <p:xfrm>
          <a:off x="749807" y="1606731"/>
          <a:ext cx="10509504" cy="52512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0280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3087</TotalTime>
  <Words>1365</Words>
  <Application>Microsoft Office PowerPoint</Application>
  <PresentationFormat>Widescreen</PresentationFormat>
  <Paragraphs>167</Paragraphs>
  <Slides>21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Aharoni</vt:lpstr>
      <vt:lpstr>Arial</vt:lpstr>
      <vt:lpstr>Arial Black</vt:lpstr>
      <vt:lpstr>Calibri</vt:lpstr>
      <vt:lpstr>Calibri Light</vt:lpstr>
      <vt:lpstr>Wingdings</vt:lpstr>
      <vt:lpstr>Office Theme</vt:lpstr>
      <vt:lpstr>Año Fiscal 2020-2021</vt:lpstr>
      <vt:lpstr>¿Por qué el Centro Regional tiene que presentar esta información?</vt:lpstr>
      <vt:lpstr>PowerPoint Presentation</vt:lpstr>
      <vt:lpstr>PowerPoint Presentation</vt:lpstr>
      <vt:lpstr>PowerPoint Presentation</vt:lpstr>
      <vt:lpstr>VMRC</vt:lpstr>
      <vt:lpstr>Total, de Personas Atendidas por Diagnóstico, incluye todas las edades  AF 2020-2021</vt:lpstr>
      <vt:lpstr>Número total de consumidores por etnia o raza FY 2020-2021</vt:lpstr>
      <vt:lpstr>Gastos totales por origen étnico o raza, incluye todas las edades  Año fiscal 2020-2021</vt:lpstr>
      <vt:lpstr>PowerPoint Presentation</vt:lpstr>
      <vt:lpstr>Gastos Totales por Edad y Etnia o Raza AF 2020-2021</vt:lpstr>
      <vt:lpstr>Comparación de Consumidores Sin Compra de Servicios y Con Compra de Servios FY 2020-2021</vt:lpstr>
      <vt:lpstr>Porcentaje de consumidores sin servicios por etnia o raza  FA 2020-2021</vt:lpstr>
      <vt:lpstr>¿Qué quiere decir esto?</vt:lpstr>
      <vt:lpstr>Que está haciendo para abordar las disparidades</vt:lpstr>
      <vt:lpstr>PowerPoint Presentation</vt:lpstr>
      <vt:lpstr>VMRC y la Colaboración con grupos de Padres y Comunitarios</vt:lpstr>
      <vt:lpstr>Grupos de Enfoque</vt:lpstr>
      <vt:lpstr>Comentarios y Sugerencias de los Grupos de Enfoque</vt:lpstr>
      <vt:lpstr>Comentarios y Sugerencias de los Grupos de Enfoque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Gabriela Lopez</dc:creator>
  <cp:lastModifiedBy>Gabriela Lopez</cp:lastModifiedBy>
  <cp:revision>74</cp:revision>
  <dcterms:created xsi:type="dcterms:W3CDTF">2021-03-22T22:29:32Z</dcterms:created>
  <dcterms:modified xsi:type="dcterms:W3CDTF">2022-03-27T05:27:26Z</dcterms:modified>
</cp:coreProperties>
</file>