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9" r:id="rId3"/>
    <p:sldId id="290" r:id="rId4"/>
    <p:sldId id="291" r:id="rId5"/>
    <p:sldId id="294" r:id="rId6"/>
    <p:sldId id="296" r:id="rId7"/>
    <p:sldId id="263" r:id="rId8"/>
    <p:sldId id="268" r:id="rId9"/>
    <p:sldId id="267" r:id="rId10"/>
    <p:sldId id="310" r:id="rId11"/>
    <p:sldId id="318" r:id="rId12"/>
    <p:sldId id="311" r:id="rId13"/>
    <p:sldId id="280" r:id="rId14"/>
    <p:sldId id="281" r:id="rId15"/>
    <p:sldId id="299" r:id="rId16"/>
    <p:sldId id="317" r:id="rId17"/>
    <p:sldId id="316" r:id="rId18"/>
    <p:sldId id="312" r:id="rId19"/>
    <p:sldId id="313"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428A9-9151-4D53-97F9-CD8A4B5FA9BF}" v="347" dt="2022-03-24T00:18:52.691"/>
    <p1510:client id="{EDAACA3F-FDC5-BE22-3BE9-97298E1783C8}" v="176" dt="2022-03-24T23:00:04.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4660"/>
  </p:normalViewPr>
  <p:slideViewPr>
    <p:cSldViewPr snapToGrid="0">
      <p:cViewPr varScale="1">
        <p:scale>
          <a:sx n="68" d="100"/>
          <a:sy n="68" d="100"/>
        </p:scale>
        <p:origin x="9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a Lopez" userId="ab3cf3b4-6125-4a58-8548-3f857e7c6360" providerId="ADAL" clId="{64F428A9-9151-4D53-97F9-CD8A4B5FA9BF}"/>
    <pc:docChg chg="undo custSel addSld delSld modSld sldOrd">
      <pc:chgData name="Gabriela Lopez" userId="ab3cf3b4-6125-4a58-8548-3f857e7c6360" providerId="ADAL" clId="{64F428A9-9151-4D53-97F9-CD8A4B5FA9BF}" dt="2022-03-24T00:26:13.679" v="7829" actId="20577"/>
      <pc:docMkLst>
        <pc:docMk/>
      </pc:docMkLst>
      <pc:sldChg chg="ord">
        <pc:chgData name="Gabriela Lopez" userId="ab3cf3b4-6125-4a58-8548-3f857e7c6360" providerId="ADAL" clId="{64F428A9-9151-4D53-97F9-CD8A4B5FA9BF}" dt="2022-03-23T16:15:51.611" v="199"/>
        <pc:sldMkLst>
          <pc:docMk/>
          <pc:sldMk cId="2549864397" sldId="263"/>
        </pc:sldMkLst>
      </pc:sldChg>
      <pc:sldChg chg="del">
        <pc:chgData name="Gabriela Lopez" userId="ab3cf3b4-6125-4a58-8548-3f857e7c6360" providerId="ADAL" clId="{64F428A9-9151-4D53-97F9-CD8A4B5FA9BF}" dt="2022-03-23T16:17:26.674" v="204" actId="2696"/>
        <pc:sldMkLst>
          <pc:docMk/>
          <pc:sldMk cId="1014319086" sldId="270"/>
        </pc:sldMkLst>
      </pc:sldChg>
      <pc:sldChg chg="modSp modAnim">
        <pc:chgData name="Gabriela Lopez" userId="ab3cf3b4-6125-4a58-8548-3f857e7c6360" providerId="ADAL" clId="{64F428A9-9151-4D53-97F9-CD8A4B5FA9BF}" dt="2022-03-23T16:36:09.752" v="482" actId="20577"/>
        <pc:sldMkLst>
          <pc:docMk/>
          <pc:sldMk cId="1159125450" sldId="280"/>
        </pc:sldMkLst>
        <pc:spChg chg="mod">
          <ac:chgData name="Gabriela Lopez" userId="ab3cf3b4-6125-4a58-8548-3f857e7c6360" providerId="ADAL" clId="{64F428A9-9151-4D53-97F9-CD8A4B5FA9BF}" dt="2022-03-23T16:36:09.752" v="482" actId="20577"/>
          <ac:spMkLst>
            <pc:docMk/>
            <pc:sldMk cId="1159125450" sldId="280"/>
            <ac:spMk id="3" creationId="{00000000-0000-0000-0000-000000000000}"/>
          </ac:spMkLst>
        </pc:spChg>
      </pc:sldChg>
      <pc:sldChg chg="delSp modSp add mod ord setBg delDesignElem">
        <pc:chgData name="Gabriela Lopez" userId="ab3cf3b4-6125-4a58-8548-3f857e7c6360" providerId="ADAL" clId="{64F428A9-9151-4D53-97F9-CD8A4B5FA9BF}" dt="2022-03-23T16:42:57.032" v="545" actId="20577"/>
        <pc:sldMkLst>
          <pc:docMk/>
          <pc:sldMk cId="979956339" sldId="281"/>
        </pc:sldMkLst>
        <pc:spChg chg="mod">
          <ac:chgData name="Gabriela Lopez" userId="ab3cf3b4-6125-4a58-8548-3f857e7c6360" providerId="ADAL" clId="{64F428A9-9151-4D53-97F9-CD8A4B5FA9BF}" dt="2022-03-23T16:42:57.032" v="545" actId="20577"/>
          <ac:spMkLst>
            <pc:docMk/>
            <pc:sldMk cId="979956339" sldId="281"/>
            <ac:spMk id="3" creationId="{4C62143F-C52E-43E8-9339-740F153B868D}"/>
          </ac:spMkLst>
        </pc:spChg>
        <pc:spChg chg="del">
          <ac:chgData name="Gabriela Lopez" userId="ab3cf3b4-6125-4a58-8548-3f857e7c6360" providerId="ADAL" clId="{64F428A9-9151-4D53-97F9-CD8A4B5FA9BF}" dt="2022-03-23T16:40:36.771" v="484"/>
          <ac:spMkLst>
            <pc:docMk/>
            <pc:sldMk cId="979956339" sldId="281"/>
            <ac:spMk id="8" creationId="{DAF1966E-FD40-4A4A-B61B-C4DF7FA05F06}"/>
          </ac:spMkLst>
        </pc:spChg>
        <pc:spChg chg="del">
          <ac:chgData name="Gabriela Lopez" userId="ab3cf3b4-6125-4a58-8548-3f857e7c6360" providerId="ADAL" clId="{64F428A9-9151-4D53-97F9-CD8A4B5FA9BF}" dt="2022-03-23T16:40:36.771" v="484"/>
          <ac:spMkLst>
            <pc:docMk/>
            <pc:sldMk cId="979956339" sldId="281"/>
            <ac:spMk id="10" creationId="{047BFA19-D45E-416B-A404-7AF2F3F27017}"/>
          </ac:spMkLst>
        </pc:spChg>
        <pc:spChg chg="del">
          <ac:chgData name="Gabriela Lopez" userId="ab3cf3b4-6125-4a58-8548-3f857e7c6360" providerId="ADAL" clId="{64F428A9-9151-4D53-97F9-CD8A4B5FA9BF}" dt="2022-03-23T16:40:36.771" v="484"/>
          <ac:spMkLst>
            <pc:docMk/>
            <pc:sldMk cId="979956339" sldId="281"/>
            <ac:spMk id="12" creationId="{8E0105E7-23DB-4CF2-8258-FF47C7620F6E}"/>
          </ac:spMkLst>
        </pc:spChg>
      </pc:sldChg>
      <pc:sldChg chg="del">
        <pc:chgData name="Gabriela Lopez" userId="ab3cf3b4-6125-4a58-8548-3f857e7c6360" providerId="ADAL" clId="{64F428A9-9151-4D53-97F9-CD8A4B5FA9BF}" dt="2022-03-23T21:40:36.056" v="3090" actId="47"/>
        <pc:sldMkLst>
          <pc:docMk/>
          <pc:sldMk cId="2252024024" sldId="283"/>
        </pc:sldMkLst>
      </pc:sldChg>
      <pc:sldChg chg="addSp delSp modSp del mod">
        <pc:chgData name="Gabriela Lopez" userId="ab3cf3b4-6125-4a58-8548-3f857e7c6360" providerId="ADAL" clId="{64F428A9-9151-4D53-97F9-CD8A4B5FA9BF}" dt="2022-03-23T21:40:44.853" v="3092" actId="47"/>
        <pc:sldMkLst>
          <pc:docMk/>
          <pc:sldMk cId="2508609977" sldId="292"/>
        </pc:sldMkLst>
        <pc:graphicFrameChg chg="mod">
          <ac:chgData name="Gabriela Lopez" userId="ab3cf3b4-6125-4a58-8548-3f857e7c6360" providerId="ADAL" clId="{64F428A9-9151-4D53-97F9-CD8A4B5FA9BF}" dt="2022-03-02T21:01:33.364" v="1"/>
          <ac:graphicFrameMkLst>
            <pc:docMk/>
            <pc:sldMk cId="2508609977" sldId="292"/>
            <ac:graphicFrameMk id="1029" creationId="{EDAD480C-BB68-4DF2-9346-588082EC7617}"/>
          </ac:graphicFrameMkLst>
        </pc:graphicFrameChg>
        <pc:picChg chg="del">
          <ac:chgData name="Gabriela Lopez" userId="ab3cf3b4-6125-4a58-8548-3f857e7c6360" providerId="ADAL" clId="{64F428A9-9151-4D53-97F9-CD8A4B5FA9BF}" dt="2022-03-02T21:01:23.585" v="0" actId="478"/>
          <ac:picMkLst>
            <pc:docMk/>
            <pc:sldMk cId="2508609977" sldId="292"/>
            <ac:picMk id="5" creationId="{00000000-0000-0000-0000-000000000000}"/>
          </ac:picMkLst>
        </pc:picChg>
        <pc:picChg chg="add mod">
          <ac:chgData name="Gabriela Lopez" userId="ab3cf3b4-6125-4a58-8548-3f857e7c6360" providerId="ADAL" clId="{64F428A9-9151-4D53-97F9-CD8A4B5FA9BF}" dt="2022-03-02T21:01:55.665" v="3" actId="1076"/>
          <ac:picMkLst>
            <pc:docMk/>
            <pc:sldMk cId="2508609977" sldId="292"/>
            <ac:picMk id="13" creationId="{AEDF9F8E-8183-4F20-9376-55FAF352FC89}"/>
          </ac:picMkLst>
        </pc:picChg>
      </pc:sldChg>
      <pc:sldChg chg="modSp mod">
        <pc:chgData name="Gabriela Lopez" userId="ab3cf3b4-6125-4a58-8548-3f857e7c6360" providerId="ADAL" clId="{64F428A9-9151-4D53-97F9-CD8A4B5FA9BF}" dt="2022-03-23T16:05:20.488" v="53" actId="20577"/>
        <pc:sldMkLst>
          <pc:docMk/>
          <pc:sldMk cId="2752496444" sldId="296"/>
        </pc:sldMkLst>
        <pc:spChg chg="mod">
          <ac:chgData name="Gabriela Lopez" userId="ab3cf3b4-6125-4a58-8548-3f857e7c6360" providerId="ADAL" clId="{64F428A9-9151-4D53-97F9-CD8A4B5FA9BF}" dt="2022-03-23T16:05:20.488" v="53" actId="20577"/>
          <ac:spMkLst>
            <pc:docMk/>
            <pc:sldMk cId="2752496444" sldId="296"/>
            <ac:spMk id="4" creationId="{00000000-0000-0000-0000-000000000000}"/>
          </ac:spMkLst>
        </pc:spChg>
      </pc:sldChg>
      <pc:sldChg chg="del ord">
        <pc:chgData name="Gabriela Lopez" userId="ab3cf3b4-6125-4a58-8548-3f857e7c6360" providerId="ADAL" clId="{64F428A9-9151-4D53-97F9-CD8A4B5FA9BF}" dt="2022-03-23T21:40:40.525" v="3091" actId="47"/>
        <pc:sldMkLst>
          <pc:docMk/>
          <pc:sldMk cId="2295426925" sldId="298"/>
        </pc:sldMkLst>
      </pc:sldChg>
      <pc:sldChg chg="modSp mod">
        <pc:chgData name="Gabriela Lopez" userId="ab3cf3b4-6125-4a58-8548-3f857e7c6360" providerId="ADAL" clId="{64F428A9-9151-4D53-97F9-CD8A4B5FA9BF}" dt="2022-03-23T16:46:20.478" v="685" actId="20577"/>
        <pc:sldMkLst>
          <pc:docMk/>
          <pc:sldMk cId="3521020520" sldId="299"/>
        </pc:sldMkLst>
        <pc:spChg chg="mod">
          <ac:chgData name="Gabriela Lopez" userId="ab3cf3b4-6125-4a58-8548-3f857e7c6360" providerId="ADAL" clId="{64F428A9-9151-4D53-97F9-CD8A4B5FA9BF}" dt="2022-03-23T16:46:20.478" v="685" actId="20577"/>
          <ac:spMkLst>
            <pc:docMk/>
            <pc:sldMk cId="3521020520" sldId="299"/>
            <ac:spMk id="2" creationId="{00000000-0000-0000-0000-000000000000}"/>
          </ac:spMkLst>
        </pc:spChg>
      </pc:sldChg>
      <pc:sldChg chg="del">
        <pc:chgData name="Gabriela Lopez" userId="ab3cf3b4-6125-4a58-8548-3f857e7c6360" providerId="ADAL" clId="{64F428A9-9151-4D53-97F9-CD8A4B5FA9BF}" dt="2022-03-23T16:35:26.439" v="472" actId="2696"/>
        <pc:sldMkLst>
          <pc:docMk/>
          <pc:sldMk cId="994327022" sldId="301"/>
        </pc:sldMkLst>
      </pc:sldChg>
      <pc:sldChg chg="del">
        <pc:chgData name="Gabriela Lopez" userId="ab3cf3b4-6125-4a58-8548-3f857e7c6360" providerId="ADAL" clId="{64F428A9-9151-4D53-97F9-CD8A4B5FA9BF}" dt="2022-03-23T16:35:33.870" v="474" actId="2696"/>
        <pc:sldMkLst>
          <pc:docMk/>
          <pc:sldMk cId="4173703904" sldId="302"/>
        </pc:sldMkLst>
      </pc:sldChg>
      <pc:sldChg chg="del">
        <pc:chgData name="Gabriela Lopez" userId="ab3cf3b4-6125-4a58-8548-3f857e7c6360" providerId="ADAL" clId="{64F428A9-9151-4D53-97F9-CD8A4B5FA9BF}" dt="2022-03-23T16:35:36.619" v="475" actId="2696"/>
        <pc:sldMkLst>
          <pc:docMk/>
          <pc:sldMk cId="1116155047" sldId="303"/>
        </pc:sldMkLst>
      </pc:sldChg>
      <pc:sldChg chg="del">
        <pc:chgData name="Gabriela Lopez" userId="ab3cf3b4-6125-4a58-8548-3f857e7c6360" providerId="ADAL" clId="{64F428A9-9151-4D53-97F9-CD8A4B5FA9BF}" dt="2022-03-23T16:35:29.866" v="473" actId="2696"/>
        <pc:sldMkLst>
          <pc:docMk/>
          <pc:sldMk cId="1684258817" sldId="304"/>
        </pc:sldMkLst>
      </pc:sldChg>
      <pc:sldChg chg="del">
        <pc:chgData name="Gabriela Lopez" userId="ab3cf3b4-6125-4a58-8548-3f857e7c6360" providerId="ADAL" clId="{64F428A9-9151-4D53-97F9-CD8A4B5FA9BF}" dt="2022-03-23T16:35:40.774" v="476" actId="2696"/>
        <pc:sldMkLst>
          <pc:docMk/>
          <pc:sldMk cId="184344900" sldId="305"/>
        </pc:sldMkLst>
      </pc:sldChg>
      <pc:sldChg chg="del">
        <pc:chgData name="Gabriela Lopez" userId="ab3cf3b4-6125-4a58-8548-3f857e7c6360" providerId="ADAL" clId="{64F428A9-9151-4D53-97F9-CD8A4B5FA9BF}" dt="2022-03-23T16:35:43.636" v="477" actId="2696"/>
        <pc:sldMkLst>
          <pc:docMk/>
          <pc:sldMk cId="1480348916" sldId="306"/>
        </pc:sldMkLst>
      </pc:sldChg>
      <pc:sldChg chg="del">
        <pc:chgData name="Gabriela Lopez" userId="ab3cf3b4-6125-4a58-8548-3f857e7c6360" providerId="ADAL" clId="{64F428A9-9151-4D53-97F9-CD8A4B5FA9BF}" dt="2022-03-23T16:35:46.714" v="478" actId="2696"/>
        <pc:sldMkLst>
          <pc:docMk/>
          <pc:sldMk cId="932916227" sldId="307"/>
        </pc:sldMkLst>
      </pc:sldChg>
      <pc:sldChg chg="del">
        <pc:chgData name="Gabriela Lopez" userId="ab3cf3b4-6125-4a58-8548-3f857e7c6360" providerId="ADAL" clId="{64F428A9-9151-4D53-97F9-CD8A4B5FA9BF}" dt="2022-03-23T16:35:49.956" v="479" actId="2696"/>
        <pc:sldMkLst>
          <pc:docMk/>
          <pc:sldMk cId="3604018816" sldId="308"/>
        </pc:sldMkLst>
      </pc:sldChg>
      <pc:sldChg chg="addSp delSp modSp del mod setBg">
        <pc:chgData name="Gabriela Lopez" userId="ab3cf3b4-6125-4a58-8548-3f857e7c6360" providerId="ADAL" clId="{64F428A9-9151-4D53-97F9-CD8A4B5FA9BF}" dt="2022-03-23T17:42:42.069" v="1712" actId="2696"/>
        <pc:sldMkLst>
          <pc:docMk/>
          <pc:sldMk cId="2743797943" sldId="309"/>
        </pc:sldMkLst>
        <pc:spChg chg="mod">
          <ac:chgData name="Gabriela Lopez" userId="ab3cf3b4-6125-4a58-8548-3f857e7c6360" providerId="ADAL" clId="{64F428A9-9151-4D53-97F9-CD8A4B5FA9BF}" dt="2022-03-23T17:37:06.969" v="1419" actId="26606"/>
          <ac:spMkLst>
            <pc:docMk/>
            <pc:sldMk cId="2743797943" sldId="309"/>
            <ac:spMk id="2" creationId="{9F9EBCEC-80FC-48CD-86D6-B73568E592DF}"/>
          </ac:spMkLst>
        </pc:spChg>
        <pc:spChg chg="del mod">
          <ac:chgData name="Gabriela Lopez" userId="ab3cf3b4-6125-4a58-8548-3f857e7c6360" providerId="ADAL" clId="{64F428A9-9151-4D53-97F9-CD8A4B5FA9BF}" dt="2022-03-23T17:04:20.987" v="1093" actId="26606"/>
          <ac:spMkLst>
            <pc:docMk/>
            <pc:sldMk cId="2743797943" sldId="309"/>
            <ac:spMk id="3" creationId="{689E5BA1-26C0-434D-975D-0729142ED395}"/>
          </ac:spMkLst>
        </pc:spChg>
        <pc:spChg chg="add del mod">
          <ac:chgData name="Gabriela Lopez" userId="ab3cf3b4-6125-4a58-8548-3f857e7c6360" providerId="ADAL" clId="{64F428A9-9151-4D53-97F9-CD8A4B5FA9BF}" dt="2022-03-23T17:39:11.825" v="1493"/>
          <ac:spMkLst>
            <pc:docMk/>
            <pc:sldMk cId="2743797943" sldId="309"/>
            <ac:spMk id="4" creationId="{73014FDE-E0A5-40DA-A876-B8130275DC86}"/>
          </ac:spMkLst>
        </pc:spChg>
        <pc:spChg chg="add del mod">
          <ac:chgData name="Gabriela Lopez" userId="ab3cf3b4-6125-4a58-8548-3f857e7c6360" providerId="ADAL" clId="{64F428A9-9151-4D53-97F9-CD8A4B5FA9BF}" dt="2022-03-23T17:40:10.845" v="1499"/>
          <ac:spMkLst>
            <pc:docMk/>
            <pc:sldMk cId="2743797943" sldId="309"/>
            <ac:spMk id="6" creationId="{9F010793-E8F4-437F-8492-A4395843500D}"/>
          </ac:spMkLst>
        </pc:spChg>
        <pc:spChg chg="add">
          <ac:chgData name="Gabriela Lopez" userId="ab3cf3b4-6125-4a58-8548-3f857e7c6360" providerId="ADAL" clId="{64F428A9-9151-4D53-97F9-CD8A4B5FA9BF}" dt="2022-03-23T17:37:06.969" v="1419" actId="26606"/>
          <ac:spMkLst>
            <pc:docMk/>
            <pc:sldMk cId="2743797943" sldId="309"/>
            <ac:spMk id="10" creationId="{5DD103AA-7536-490B-973F-73CA63A7ED09}"/>
          </ac:spMkLst>
        </pc:spChg>
        <pc:graphicFrameChg chg="add mod modGraphic">
          <ac:chgData name="Gabriela Lopez" userId="ab3cf3b4-6125-4a58-8548-3f857e7c6360" providerId="ADAL" clId="{64F428A9-9151-4D53-97F9-CD8A4B5FA9BF}" dt="2022-03-23T17:39:02.362" v="1491" actId="12269"/>
          <ac:graphicFrameMkLst>
            <pc:docMk/>
            <pc:sldMk cId="2743797943" sldId="309"/>
            <ac:graphicFrameMk id="5" creationId="{C0686AF1-46B2-3A5C-D7FB-C50B0C356CA9}"/>
          </ac:graphicFrameMkLst>
        </pc:graphicFrameChg>
      </pc:sldChg>
      <pc:sldChg chg="addSp delSp modSp new mod ord">
        <pc:chgData name="Gabriela Lopez" userId="ab3cf3b4-6125-4a58-8548-3f857e7c6360" providerId="ADAL" clId="{64F428A9-9151-4D53-97F9-CD8A4B5FA9BF}" dt="2022-03-23T16:16:21.237" v="203"/>
        <pc:sldMkLst>
          <pc:docMk/>
          <pc:sldMk cId="2532523091" sldId="310"/>
        </pc:sldMkLst>
        <pc:spChg chg="mod">
          <ac:chgData name="Gabriela Lopez" userId="ab3cf3b4-6125-4a58-8548-3f857e7c6360" providerId="ADAL" clId="{64F428A9-9151-4D53-97F9-CD8A4B5FA9BF}" dt="2022-03-23T16:14:50.545" v="196" actId="2711"/>
          <ac:spMkLst>
            <pc:docMk/>
            <pc:sldMk cId="2532523091" sldId="310"/>
            <ac:spMk id="2" creationId="{F02B80CC-E359-43CC-89DF-4858B2AE5EE7}"/>
          </ac:spMkLst>
        </pc:spChg>
        <pc:spChg chg="del">
          <ac:chgData name="Gabriela Lopez" userId="ab3cf3b4-6125-4a58-8548-3f857e7c6360" providerId="ADAL" clId="{64F428A9-9151-4D53-97F9-CD8A4B5FA9BF}" dt="2022-03-02T22:20:01.061" v="6" actId="1957"/>
          <ac:spMkLst>
            <pc:docMk/>
            <pc:sldMk cId="2532523091" sldId="310"/>
            <ac:spMk id="3" creationId="{4A36D1EB-A3AD-4274-A254-67AC6C2ABFBC}"/>
          </ac:spMkLst>
        </pc:spChg>
        <pc:graphicFrameChg chg="add mod">
          <ac:chgData name="Gabriela Lopez" userId="ab3cf3b4-6125-4a58-8548-3f857e7c6360" providerId="ADAL" clId="{64F428A9-9151-4D53-97F9-CD8A4B5FA9BF}" dt="2022-03-23T16:15:22.346" v="197" actId="1957"/>
          <ac:graphicFrameMkLst>
            <pc:docMk/>
            <pc:sldMk cId="2532523091" sldId="310"/>
            <ac:graphicFrameMk id="6" creationId="{FCB0EC79-D858-4402-90A7-24885496F154}"/>
          </ac:graphicFrameMkLst>
        </pc:graphicFrameChg>
      </pc:sldChg>
      <pc:sldChg chg="addSp delSp modSp new mod">
        <pc:chgData name="Gabriela Lopez" userId="ab3cf3b4-6125-4a58-8548-3f857e7c6360" providerId="ADAL" clId="{64F428A9-9151-4D53-97F9-CD8A4B5FA9BF}" dt="2022-03-23T16:32:15.534" v="471" actId="207"/>
        <pc:sldMkLst>
          <pc:docMk/>
          <pc:sldMk cId="3451304989" sldId="311"/>
        </pc:sldMkLst>
        <pc:spChg chg="mod">
          <ac:chgData name="Gabriela Lopez" userId="ab3cf3b4-6125-4a58-8548-3f857e7c6360" providerId="ADAL" clId="{64F428A9-9151-4D53-97F9-CD8A4B5FA9BF}" dt="2022-03-23T16:32:15.534" v="471" actId="207"/>
          <ac:spMkLst>
            <pc:docMk/>
            <pc:sldMk cId="3451304989" sldId="311"/>
            <ac:spMk id="2" creationId="{30F8D49C-4E11-42E6-AC51-CFF24421CB24}"/>
          </ac:spMkLst>
        </pc:spChg>
        <pc:spChg chg="del">
          <ac:chgData name="Gabriela Lopez" userId="ab3cf3b4-6125-4a58-8548-3f857e7c6360" providerId="ADAL" clId="{64F428A9-9151-4D53-97F9-CD8A4B5FA9BF}" dt="2022-03-23T16:17:43.465" v="207" actId="1957"/>
          <ac:spMkLst>
            <pc:docMk/>
            <pc:sldMk cId="3451304989" sldId="311"/>
            <ac:spMk id="3" creationId="{477B621A-DE44-4CE4-A4C7-B0BE72BE2C97}"/>
          </ac:spMkLst>
        </pc:spChg>
        <pc:graphicFrameChg chg="add mod">
          <ac:chgData name="Gabriela Lopez" userId="ab3cf3b4-6125-4a58-8548-3f857e7c6360" providerId="ADAL" clId="{64F428A9-9151-4D53-97F9-CD8A4B5FA9BF}" dt="2022-03-23T16:17:43.465" v="207" actId="1957"/>
          <ac:graphicFrameMkLst>
            <pc:docMk/>
            <pc:sldMk cId="3451304989" sldId="311"/>
            <ac:graphicFrameMk id="6" creationId="{CD6E655B-179D-47CE-A699-DE5A18E37B4A}"/>
          </ac:graphicFrameMkLst>
        </pc:graphicFrameChg>
      </pc:sldChg>
      <pc:sldChg chg="modSp new mod">
        <pc:chgData name="Gabriela Lopez" userId="ab3cf3b4-6125-4a58-8548-3f857e7c6360" providerId="ADAL" clId="{64F428A9-9151-4D53-97F9-CD8A4B5FA9BF}" dt="2022-03-24T00:21:00.216" v="7701" actId="20577"/>
        <pc:sldMkLst>
          <pc:docMk/>
          <pc:sldMk cId="2822867910" sldId="312"/>
        </pc:sldMkLst>
        <pc:spChg chg="mod">
          <ac:chgData name="Gabriela Lopez" userId="ab3cf3b4-6125-4a58-8548-3f857e7c6360" providerId="ADAL" clId="{64F428A9-9151-4D53-97F9-CD8A4B5FA9BF}" dt="2022-03-23T20:07:26.789" v="3089" actId="20577"/>
          <ac:spMkLst>
            <pc:docMk/>
            <pc:sldMk cId="2822867910" sldId="312"/>
            <ac:spMk id="2" creationId="{EB57AC24-81BB-427C-B881-55B3A0A32DA9}"/>
          </ac:spMkLst>
        </pc:spChg>
        <pc:spChg chg="mod">
          <ac:chgData name="Gabriela Lopez" userId="ab3cf3b4-6125-4a58-8548-3f857e7c6360" providerId="ADAL" clId="{64F428A9-9151-4D53-97F9-CD8A4B5FA9BF}" dt="2022-03-24T00:21:00.216" v="7701" actId="20577"/>
          <ac:spMkLst>
            <pc:docMk/>
            <pc:sldMk cId="2822867910" sldId="312"/>
            <ac:spMk id="3" creationId="{DC55F048-DC03-4AAB-9D70-A9C54D6AF3E4}"/>
          </ac:spMkLst>
        </pc:spChg>
      </pc:sldChg>
      <pc:sldChg chg="modSp new mod">
        <pc:chgData name="Gabriela Lopez" userId="ab3cf3b4-6125-4a58-8548-3f857e7c6360" providerId="ADAL" clId="{64F428A9-9151-4D53-97F9-CD8A4B5FA9BF}" dt="2022-03-24T00:26:13.679" v="7829" actId="20577"/>
        <pc:sldMkLst>
          <pc:docMk/>
          <pc:sldMk cId="1799266061" sldId="313"/>
        </pc:sldMkLst>
        <pc:spChg chg="mod">
          <ac:chgData name="Gabriela Lopez" userId="ab3cf3b4-6125-4a58-8548-3f857e7c6360" providerId="ADAL" clId="{64F428A9-9151-4D53-97F9-CD8A4B5FA9BF}" dt="2022-03-23T18:53:24.850" v="3087" actId="20577"/>
          <ac:spMkLst>
            <pc:docMk/>
            <pc:sldMk cId="1799266061" sldId="313"/>
            <ac:spMk id="2" creationId="{24F4E991-92FF-4F57-B88B-F577B597D073}"/>
          </ac:spMkLst>
        </pc:spChg>
        <pc:spChg chg="mod">
          <ac:chgData name="Gabriela Lopez" userId="ab3cf3b4-6125-4a58-8548-3f857e7c6360" providerId="ADAL" clId="{64F428A9-9151-4D53-97F9-CD8A4B5FA9BF}" dt="2022-03-24T00:26:13.679" v="7829" actId="20577"/>
          <ac:spMkLst>
            <pc:docMk/>
            <pc:sldMk cId="1799266061" sldId="313"/>
            <ac:spMk id="3" creationId="{0B35165F-A581-421F-8DBD-4D463A7CE289}"/>
          </ac:spMkLst>
        </pc:spChg>
      </pc:sldChg>
      <pc:sldChg chg="addSp delSp modSp new del mod setBg">
        <pc:chgData name="Gabriela Lopez" userId="ab3cf3b4-6125-4a58-8548-3f857e7c6360" providerId="ADAL" clId="{64F428A9-9151-4D53-97F9-CD8A4B5FA9BF}" dt="2022-03-23T22:01:49.531" v="3519" actId="2696"/>
        <pc:sldMkLst>
          <pc:docMk/>
          <pc:sldMk cId="1755030060" sldId="314"/>
        </pc:sldMkLst>
        <pc:spChg chg="mod">
          <ac:chgData name="Gabriela Lopez" userId="ab3cf3b4-6125-4a58-8548-3f857e7c6360" providerId="ADAL" clId="{64F428A9-9151-4D53-97F9-CD8A4B5FA9BF}" dt="2022-03-23T17:45:13.826" v="1789" actId="26606"/>
          <ac:spMkLst>
            <pc:docMk/>
            <pc:sldMk cId="1755030060" sldId="314"/>
            <ac:spMk id="2" creationId="{A616DBA0-C2AD-451E-88FB-6EC31B917B75}"/>
          </ac:spMkLst>
        </pc:spChg>
        <pc:spChg chg="del mod">
          <ac:chgData name="Gabriela Lopez" userId="ab3cf3b4-6125-4a58-8548-3f857e7c6360" providerId="ADAL" clId="{64F428A9-9151-4D53-97F9-CD8A4B5FA9BF}" dt="2022-03-23T17:45:13.826" v="1789" actId="26606"/>
          <ac:spMkLst>
            <pc:docMk/>
            <pc:sldMk cId="1755030060" sldId="314"/>
            <ac:spMk id="3" creationId="{5C98144E-9E0F-487F-B1FE-67B781A160F7}"/>
          </ac:spMkLst>
        </pc:spChg>
        <pc:spChg chg="add">
          <ac:chgData name="Gabriela Lopez" userId="ab3cf3b4-6125-4a58-8548-3f857e7c6360" providerId="ADAL" clId="{64F428A9-9151-4D53-97F9-CD8A4B5FA9BF}" dt="2022-03-23T17:45:13.826" v="1789" actId="26606"/>
          <ac:spMkLst>
            <pc:docMk/>
            <pc:sldMk cId="1755030060" sldId="314"/>
            <ac:spMk id="9" creationId="{B819A166-7571-4003-A6B8-B62034C3ED30}"/>
          </ac:spMkLst>
        </pc:spChg>
        <pc:graphicFrameChg chg="add mod">
          <ac:chgData name="Gabriela Lopez" userId="ab3cf3b4-6125-4a58-8548-3f857e7c6360" providerId="ADAL" clId="{64F428A9-9151-4D53-97F9-CD8A4B5FA9BF}" dt="2022-03-23T21:53:26.975" v="3099" actId="20577"/>
          <ac:graphicFrameMkLst>
            <pc:docMk/>
            <pc:sldMk cId="1755030060" sldId="314"/>
            <ac:graphicFrameMk id="5" creationId="{3A47EF9C-A4A3-706C-EB5E-AFED6D0D8B64}"/>
          </ac:graphicFrameMkLst>
        </pc:graphicFrameChg>
      </pc:sldChg>
      <pc:sldChg chg="delSp modSp new del mod">
        <pc:chgData name="Gabriela Lopez" userId="ab3cf3b4-6125-4a58-8548-3f857e7c6360" providerId="ADAL" clId="{64F428A9-9151-4D53-97F9-CD8A4B5FA9BF}" dt="2022-03-23T23:57:12.385" v="7342" actId="2696"/>
        <pc:sldMkLst>
          <pc:docMk/>
          <pc:sldMk cId="861315920" sldId="315"/>
        </pc:sldMkLst>
        <pc:spChg chg="del mod">
          <ac:chgData name="Gabriela Lopez" userId="ab3cf3b4-6125-4a58-8548-3f857e7c6360" providerId="ADAL" clId="{64F428A9-9151-4D53-97F9-CD8A4B5FA9BF}" dt="2022-03-23T18:02:44.688" v="3084" actId="478"/>
          <ac:spMkLst>
            <pc:docMk/>
            <pc:sldMk cId="861315920" sldId="315"/>
            <ac:spMk id="2" creationId="{AFAD7D25-EE60-4C80-AF6A-9BD057AF1514}"/>
          </ac:spMkLst>
        </pc:spChg>
        <pc:spChg chg="mod">
          <ac:chgData name="Gabriela Lopez" userId="ab3cf3b4-6125-4a58-8548-3f857e7c6360" providerId="ADAL" clId="{64F428A9-9151-4D53-97F9-CD8A4B5FA9BF}" dt="2022-03-23T18:02:48.383" v="3085" actId="14100"/>
          <ac:spMkLst>
            <pc:docMk/>
            <pc:sldMk cId="861315920" sldId="315"/>
            <ac:spMk id="3" creationId="{90904980-7F2E-42CC-A23F-DFF8E0DE1EE3}"/>
          </ac:spMkLst>
        </pc:spChg>
      </pc:sldChg>
      <pc:sldChg chg="addSp delSp modSp new mod ord setBg">
        <pc:chgData name="Gabriela Lopez" userId="ab3cf3b4-6125-4a58-8548-3f857e7c6360" providerId="ADAL" clId="{64F428A9-9151-4D53-97F9-CD8A4B5FA9BF}" dt="2022-03-23T23:54:28.517" v="7202" actId="26606"/>
        <pc:sldMkLst>
          <pc:docMk/>
          <pc:sldMk cId="3172065180" sldId="316"/>
        </pc:sldMkLst>
        <pc:spChg chg="mod">
          <ac:chgData name="Gabriela Lopez" userId="ab3cf3b4-6125-4a58-8548-3f857e7c6360" providerId="ADAL" clId="{64F428A9-9151-4D53-97F9-CD8A4B5FA9BF}" dt="2022-03-23T23:54:28.517" v="7202" actId="26606"/>
          <ac:spMkLst>
            <pc:docMk/>
            <pc:sldMk cId="3172065180" sldId="316"/>
            <ac:spMk id="2" creationId="{227590F8-8ABA-4ECA-8D27-329715498161}"/>
          </ac:spMkLst>
        </pc:spChg>
        <pc:spChg chg="add del mod">
          <ac:chgData name="Gabriela Lopez" userId="ab3cf3b4-6125-4a58-8548-3f857e7c6360" providerId="ADAL" clId="{64F428A9-9151-4D53-97F9-CD8A4B5FA9BF}" dt="2022-03-23T23:54:28.517" v="7202" actId="26606"/>
          <ac:spMkLst>
            <pc:docMk/>
            <pc:sldMk cId="3172065180" sldId="316"/>
            <ac:spMk id="3" creationId="{32A26F39-7B18-45C4-B2DF-1B4A75F28E8A}"/>
          </ac:spMkLst>
        </pc:spChg>
        <pc:spChg chg="add">
          <ac:chgData name="Gabriela Lopez" userId="ab3cf3b4-6125-4a58-8548-3f857e7c6360" providerId="ADAL" clId="{64F428A9-9151-4D53-97F9-CD8A4B5FA9BF}" dt="2022-03-23T23:54:28.517" v="7202" actId="26606"/>
          <ac:spMkLst>
            <pc:docMk/>
            <pc:sldMk cId="3172065180" sldId="316"/>
            <ac:spMk id="6" creationId="{BACC6370-2D7E-4714-9D71-7542949D7D5D}"/>
          </ac:spMkLst>
        </pc:spChg>
        <pc:spChg chg="add del">
          <ac:chgData name="Gabriela Lopez" userId="ab3cf3b4-6125-4a58-8548-3f857e7c6360" providerId="ADAL" clId="{64F428A9-9151-4D53-97F9-CD8A4B5FA9BF}" dt="2022-03-23T22:02:17.839" v="3521" actId="26606"/>
          <ac:spMkLst>
            <pc:docMk/>
            <pc:sldMk cId="3172065180" sldId="316"/>
            <ac:spMk id="9" creationId="{B819A166-7571-4003-A6B8-B62034C3ED30}"/>
          </ac:spMkLst>
        </pc:spChg>
        <pc:spChg chg="add">
          <ac:chgData name="Gabriela Lopez" userId="ab3cf3b4-6125-4a58-8548-3f857e7c6360" providerId="ADAL" clId="{64F428A9-9151-4D53-97F9-CD8A4B5FA9BF}" dt="2022-03-23T23:54:28.517" v="7202" actId="26606"/>
          <ac:spMkLst>
            <pc:docMk/>
            <pc:sldMk cId="3172065180" sldId="316"/>
            <ac:spMk id="11" creationId="{256B2C21-A230-48C0-8DF1-C46611373C44}"/>
          </ac:spMkLst>
        </pc:spChg>
        <pc:spChg chg="add">
          <ac:chgData name="Gabriela Lopez" userId="ab3cf3b4-6125-4a58-8548-3f857e7c6360" providerId="ADAL" clId="{64F428A9-9151-4D53-97F9-CD8A4B5FA9BF}" dt="2022-03-23T23:54:28.517" v="7202" actId="26606"/>
          <ac:spMkLst>
            <pc:docMk/>
            <pc:sldMk cId="3172065180" sldId="316"/>
            <ac:spMk id="13" creationId="{3847E18C-932D-4C95-AABA-FEC7C9499AD7}"/>
          </ac:spMkLst>
        </pc:spChg>
        <pc:spChg chg="add">
          <ac:chgData name="Gabriela Lopez" userId="ab3cf3b4-6125-4a58-8548-3f857e7c6360" providerId="ADAL" clId="{64F428A9-9151-4D53-97F9-CD8A4B5FA9BF}" dt="2022-03-23T23:54:28.517" v="7202" actId="26606"/>
          <ac:spMkLst>
            <pc:docMk/>
            <pc:sldMk cId="3172065180" sldId="316"/>
            <ac:spMk id="15" creationId="{3150CB11-0C61-439E-910F-5787759E72A0}"/>
          </ac:spMkLst>
        </pc:spChg>
        <pc:spChg chg="add">
          <ac:chgData name="Gabriela Lopez" userId="ab3cf3b4-6125-4a58-8548-3f857e7c6360" providerId="ADAL" clId="{64F428A9-9151-4D53-97F9-CD8A4B5FA9BF}" dt="2022-03-23T23:54:28.517" v="7202" actId="26606"/>
          <ac:spMkLst>
            <pc:docMk/>
            <pc:sldMk cId="3172065180" sldId="316"/>
            <ac:spMk id="17" creationId="{43F8A58B-5155-44CE-A5FF-7647B47D0A7A}"/>
          </ac:spMkLst>
        </pc:spChg>
        <pc:spChg chg="add">
          <ac:chgData name="Gabriela Lopez" userId="ab3cf3b4-6125-4a58-8548-3f857e7c6360" providerId="ADAL" clId="{64F428A9-9151-4D53-97F9-CD8A4B5FA9BF}" dt="2022-03-23T23:54:28.517" v="7202" actId="26606"/>
          <ac:spMkLst>
            <pc:docMk/>
            <pc:sldMk cId="3172065180" sldId="316"/>
            <ac:spMk id="19" creationId="{443F2ACA-E6D6-4028-82DD-F03C262D5DE6}"/>
          </ac:spMkLst>
        </pc:spChg>
        <pc:graphicFrameChg chg="add del">
          <ac:chgData name="Gabriela Lopez" userId="ab3cf3b4-6125-4a58-8548-3f857e7c6360" providerId="ADAL" clId="{64F428A9-9151-4D53-97F9-CD8A4B5FA9BF}" dt="2022-03-23T22:02:17.839" v="3521" actId="26606"/>
          <ac:graphicFrameMkLst>
            <pc:docMk/>
            <pc:sldMk cId="3172065180" sldId="316"/>
            <ac:graphicFrameMk id="5" creationId="{5037A177-8467-6128-2851-702F948B9EEC}"/>
          </ac:graphicFrameMkLst>
        </pc:graphicFrameChg>
        <pc:graphicFrameChg chg="add">
          <ac:chgData name="Gabriela Lopez" userId="ab3cf3b4-6125-4a58-8548-3f857e7c6360" providerId="ADAL" clId="{64F428A9-9151-4D53-97F9-CD8A4B5FA9BF}" dt="2022-03-23T23:54:28.517" v="7202" actId="26606"/>
          <ac:graphicFrameMkLst>
            <pc:docMk/>
            <pc:sldMk cId="3172065180" sldId="316"/>
            <ac:graphicFrameMk id="7" creationId="{A25F5E17-75DA-9D79-BB74-73DA9B86F113}"/>
          </ac:graphicFrameMkLst>
        </pc:graphicFrameChg>
      </pc:sldChg>
      <pc:sldChg chg="modSp new mod ord">
        <pc:chgData name="Gabriela Lopez" userId="ab3cf3b4-6125-4a58-8548-3f857e7c6360" providerId="ADAL" clId="{64F428A9-9151-4D53-97F9-CD8A4B5FA9BF}" dt="2022-03-23T23:56:16.643" v="7304" actId="20577"/>
        <pc:sldMkLst>
          <pc:docMk/>
          <pc:sldMk cId="1049074029" sldId="317"/>
        </pc:sldMkLst>
        <pc:spChg chg="mod">
          <ac:chgData name="Gabriela Lopez" userId="ab3cf3b4-6125-4a58-8548-3f857e7c6360" providerId="ADAL" clId="{64F428A9-9151-4D53-97F9-CD8A4B5FA9BF}" dt="2022-03-23T23:30:34.461" v="5738" actId="27636"/>
          <ac:spMkLst>
            <pc:docMk/>
            <pc:sldMk cId="1049074029" sldId="317"/>
            <ac:spMk id="2" creationId="{52310841-EFFF-4F2D-BC83-F2199278F9AB}"/>
          </ac:spMkLst>
        </pc:spChg>
        <pc:spChg chg="mod">
          <ac:chgData name="Gabriela Lopez" userId="ab3cf3b4-6125-4a58-8548-3f857e7c6360" providerId="ADAL" clId="{64F428A9-9151-4D53-97F9-CD8A4B5FA9BF}" dt="2022-03-23T23:56:16.643" v="7304" actId="20577"/>
          <ac:spMkLst>
            <pc:docMk/>
            <pc:sldMk cId="1049074029" sldId="317"/>
            <ac:spMk id="3" creationId="{3EEF5F29-5B0A-454D-B158-33D4713CCF35}"/>
          </ac:spMkLst>
        </pc:spChg>
      </pc:sldChg>
      <pc:sldChg chg="addSp delSp modSp new mod">
        <pc:chgData name="Gabriela Lopez" userId="ab3cf3b4-6125-4a58-8548-3f857e7c6360" providerId="ADAL" clId="{64F428A9-9151-4D53-97F9-CD8A4B5FA9BF}" dt="2022-03-24T00:18:49.397" v="7684"/>
        <pc:sldMkLst>
          <pc:docMk/>
          <pc:sldMk cId="2736807449" sldId="318"/>
        </pc:sldMkLst>
        <pc:spChg chg="mod">
          <ac:chgData name="Gabriela Lopez" userId="ab3cf3b4-6125-4a58-8548-3f857e7c6360" providerId="ADAL" clId="{64F428A9-9151-4D53-97F9-CD8A4B5FA9BF}" dt="2022-03-24T00:06:21.597" v="7497" actId="2085"/>
          <ac:spMkLst>
            <pc:docMk/>
            <pc:sldMk cId="2736807449" sldId="318"/>
            <ac:spMk id="2" creationId="{F4ACE3BA-2B2B-425C-B0B7-21AA8B79D87D}"/>
          </ac:spMkLst>
        </pc:spChg>
        <pc:spChg chg="del">
          <ac:chgData name="Gabriela Lopez" userId="ab3cf3b4-6125-4a58-8548-3f857e7c6360" providerId="ADAL" clId="{64F428A9-9151-4D53-97F9-CD8A4B5FA9BF}" dt="2022-03-23T23:57:37.700" v="7346" actId="1957"/>
          <ac:spMkLst>
            <pc:docMk/>
            <pc:sldMk cId="2736807449" sldId="318"/>
            <ac:spMk id="3" creationId="{A32CEF5D-AC03-48E4-9E13-527E772B5685}"/>
          </ac:spMkLst>
        </pc:spChg>
        <pc:graphicFrameChg chg="add mod">
          <ac:chgData name="Gabriela Lopez" userId="ab3cf3b4-6125-4a58-8548-3f857e7c6360" providerId="ADAL" clId="{64F428A9-9151-4D53-97F9-CD8A4B5FA9BF}" dt="2022-03-24T00:18:49.397" v="7684"/>
          <ac:graphicFrameMkLst>
            <pc:docMk/>
            <pc:sldMk cId="2736807449" sldId="318"/>
            <ac:graphicFrameMk id="6" creationId="{61D0A39D-ED25-4F3F-B9FD-649E9E01D362}"/>
          </ac:graphicFrameMkLst>
        </pc:graphicFrameChg>
      </pc:sldChg>
    </pc:docChg>
  </pc:docChgLst>
  <pc:docChgLst>
    <pc:chgData name="Gabriela Lopez" userId="S::glopez@vmrc.net::ab3cf3b4-6125-4a58-8548-3f857e7c6360" providerId="AD" clId="Web-{EDAACA3F-FDC5-BE22-3BE9-97298E1783C8}"/>
    <pc:docChg chg="modSld sldOrd">
      <pc:chgData name="Gabriela Lopez" userId="S::glopez@vmrc.net::ab3cf3b4-6125-4a58-8548-3f857e7c6360" providerId="AD" clId="Web-{EDAACA3F-FDC5-BE22-3BE9-97298E1783C8}" dt="2022-03-24T23:00:04.940" v="186" actId="20577"/>
      <pc:docMkLst>
        <pc:docMk/>
      </pc:docMkLst>
      <pc:sldChg chg="delSp modSp ord">
        <pc:chgData name="Gabriela Lopez" userId="S::glopez@vmrc.net::ab3cf3b4-6125-4a58-8548-3f857e7c6360" providerId="AD" clId="Web-{EDAACA3F-FDC5-BE22-3BE9-97298E1783C8}" dt="2022-03-24T19:55:20.354" v="3"/>
        <pc:sldMkLst>
          <pc:docMk/>
          <pc:sldMk cId="1789383144" sldId="267"/>
        </pc:sldMkLst>
        <pc:graphicFrameChg chg="mod">
          <ac:chgData name="Gabriela Lopez" userId="S::glopez@vmrc.net::ab3cf3b4-6125-4a58-8548-3f857e7c6360" providerId="AD" clId="Web-{EDAACA3F-FDC5-BE22-3BE9-97298E1783C8}" dt="2022-03-24T19:54:52.541" v="2" actId="14100"/>
          <ac:graphicFrameMkLst>
            <pc:docMk/>
            <pc:sldMk cId="1789383144" sldId="267"/>
            <ac:graphicFrameMk id="8" creationId="{000E8A65-1E0E-4A47-8373-CB037DCD4613}"/>
          </ac:graphicFrameMkLst>
        </pc:graphicFrameChg>
        <pc:graphicFrameChg chg="del">
          <ac:chgData name="Gabriela Lopez" userId="S::glopez@vmrc.net::ab3cf3b4-6125-4a58-8548-3f857e7c6360" providerId="AD" clId="Web-{EDAACA3F-FDC5-BE22-3BE9-97298E1783C8}" dt="2022-03-24T19:54:47.572" v="1"/>
          <ac:graphicFrameMkLst>
            <pc:docMk/>
            <pc:sldMk cId="1789383144" sldId="267"/>
            <ac:graphicFrameMk id="10" creationId="{6D0BE37F-23B9-49A2-B590-8B2FCC2B2355}"/>
          </ac:graphicFrameMkLst>
        </pc:graphicFrameChg>
      </pc:sldChg>
      <pc:sldChg chg="modSp">
        <pc:chgData name="Gabriela Lopez" userId="S::glopez@vmrc.net::ab3cf3b4-6125-4a58-8548-3f857e7c6360" providerId="AD" clId="Web-{EDAACA3F-FDC5-BE22-3BE9-97298E1783C8}" dt="2022-03-24T21:02:38.783" v="53" actId="20577"/>
        <pc:sldMkLst>
          <pc:docMk/>
          <pc:sldMk cId="2822867910" sldId="312"/>
        </pc:sldMkLst>
        <pc:spChg chg="mod">
          <ac:chgData name="Gabriela Lopez" userId="S::glopez@vmrc.net::ab3cf3b4-6125-4a58-8548-3f857e7c6360" providerId="AD" clId="Web-{EDAACA3F-FDC5-BE22-3BE9-97298E1783C8}" dt="2022-03-24T21:02:38.783" v="53" actId="20577"/>
          <ac:spMkLst>
            <pc:docMk/>
            <pc:sldMk cId="2822867910" sldId="312"/>
            <ac:spMk id="3" creationId="{DC55F048-DC03-4AAB-9D70-A9C54D6AF3E4}"/>
          </ac:spMkLst>
        </pc:spChg>
      </pc:sldChg>
      <pc:sldChg chg="modSp">
        <pc:chgData name="Gabriela Lopez" userId="S::glopez@vmrc.net::ab3cf3b4-6125-4a58-8548-3f857e7c6360" providerId="AD" clId="Web-{EDAACA3F-FDC5-BE22-3BE9-97298E1783C8}" dt="2022-03-24T23:00:04.940" v="186" actId="20577"/>
        <pc:sldMkLst>
          <pc:docMk/>
          <pc:sldMk cId="1799266061" sldId="313"/>
        </pc:sldMkLst>
        <pc:spChg chg="mod">
          <ac:chgData name="Gabriela Lopez" userId="S::glopez@vmrc.net::ab3cf3b4-6125-4a58-8548-3f857e7c6360" providerId="AD" clId="Web-{EDAACA3F-FDC5-BE22-3BE9-97298E1783C8}" dt="2022-03-24T23:00:04.940" v="186" actId="20577"/>
          <ac:spMkLst>
            <pc:docMk/>
            <pc:sldMk cId="1799266061" sldId="313"/>
            <ac:spMk id="3" creationId="{0B35165F-A581-421F-8DBD-4D463A7CE289}"/>
          </ac:spMkLst>
        </pc:spChg>
      </pc:sldChg>
      <pc:sldChg chg="modSp">
        <pc:chgData name="Gabriela Lopez" userId="S::glopez@vmrc.net::ab3cf3b4-6125-4a58-8548-3f857e7c6360" providerId="AD" clId="Web-{EDAACA3F-FDC5-BE22-3BE9-97298E1783C8}" dt="2022-03-24T19:53:07.851" v="0" actId="20577"/>
        <pc:sldMkLst>
          <pc:docMk/>
          <pc:sldMk cId="2736807449" sldId="318"/>
        </pc:sldMkLst>
        <pc:spChg chg="mod">
          <ac:chgData name="Gabriela Lopez" userId="S::glopez@vmrc.net::ab3cf3b4-6125-4a58-8548-3f857e7c6360" providerId="AD" clId="Web-{EDAACA3F-FDC5-BE22-3BE9-97298E1783C8}" dt="2022-03-24T19:53:07.851" v="0" actId="20577"/>
          <ac:spMkLst>
            <pc:docMk/>
            <pc:sldMk cId="2736807449" sldId="318"/>
            <ac:spMk id="2" creationId="{F4ACE3BA-2B2B-425C-B0B7-21AA8B79D87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Diagnosis</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2-10AA-41F2-A3C5-9C69CAEBF335}"/>
              </c:ext>
            </c:extLst>
          </c:dPt>
          <c:dPt>
            <c:idx val="1"/>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3-10AA-41F2-A3C5-9C69CAEBF335}"/>
              </c:ext>
            </c:extLst>
          </c:dPt>
          <c:dPt>
            <c:idx val="2"/>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6-10AA-41F2-A3C5-9C69CAEBF335}"/>
              </c:ext>
            </c:extLst>
          </c:dPt>
          <c:dPt>
            <c:idx val="3"/>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5-10AA-41F2-A3C5-9C69CAEBF335}"/>
              </c:ext>
            </c:extLst>
          </c:dPt>
          <c:dPt>
            <c:idx val="4"/>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4-10AA-41F2-A3C5-9C69CAEBF335}"/>
              </c:ext>
            </c:extLst>
          </c:dPt>
          <c:dPt>
            <c:idx val="5"/>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B-46F9-4A5C-8639-68C35EC905F0}"/>
              </c:ext>
            </c:extLst>
          </c:dPt>
          <c:dLbls>
            <c:dLbl>
              <c:idx val="0"/>
              <c:layout>
                <c:manualLayout>
                  <c:x val="-0.12365836160111235"/>
                  <c:y val="9.416781486151655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600" dirty="0">
                        <a:solidFill>
                          <a:schemeClr val="bg1"/>
                        </a:solidFill>
                        <a:latin typeface="+mn-lt"/>
                        <a:cs typeface="Aharoni" panose="02010803020104030203" pitchFamily="2" charset="-79"/>
                      </a:rPr>
                      <a:t>Autism, (30%)</a:t>
                    </a:r>
                  </a:p>
                  <a:p>
                    <a:pPr>
                      <a:defRPr/>
                    </a:pPr>
                    <a:fld id="{327331C0-3501-4A81-AFCC-624C19854270}" type="VALUE">
                      <a:rPr lang="en-US" sz="1600" smtClean="0">
                        <a:solidFill>
                          <a:schemeClr val="bg1"/>
                        </a:solidFill>
                        <a:latin typeface="+mn-lt"/>
                        <a:cs typeface="Aharoni" panose="02010803020104030203" pitchFamily="2" charset="-79"/>
                      </a:rPr>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227652249990488"/>
                      <c:h val="0.11268878675938297"/>
                    </c:manualLayout>
                  </c15:layout>
                  <c15:dlblFieldTable/>
                  <c15:showDataLabelsRange val="0"/>
                </c:ext>
                <c:ext xmlns:c16="http://schemas.microsoft.com/office/drawing/2014/chart" uri="{C3380CC4-5D6E-409C-BE32-E72D297353CC}">
                  <c16:uniqueId val="{00000002-10AA-41F2-A3C5-9C69CAEBF335}"/>
                </c:ext>
              </c:extLst>
            </c:dLbl>
            <c:dLbl>
              <c:idx val="1"/>
              <c:layout>
                <c:manualLayout>
                  <c:x val="7.4905991460152602E-2"/>
                  <c:y val="-0.23744413718465285"/>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400" dirty="0">
                        <a:solidFill>
                          <a:schemeClr val="bg1"/>
                        </a:solidFill>
                        <a:latin typeface="+mn-lt"/>
                        <a:cs typeface="Aharoni" panose="02010803020104030203" pitchFamily="2" charset="-79"/>
                      </a:rPr>
                      <a:t>Intellectual Disability, (35%)</a:t>
                    </a:r>
                  </a:p>
                  <a:p>
                    <a:pPr>
                      <a:defRPr/>
                    </a:pPr>
                    <a:fld id="{B143A163-8F96-4694-9F9A-E5AC34383042}" type="VALUE">
                      <a:rPr lang="en-US" sz="1400" smtClean="0">
                        <a:solidFill>
                          <a:schemeClr val="bg1"/>
                        </a:solidFill>
                        <a:latin typeface="+mn-lt"/>
                        <a:cs typeface="Aharoni" panose="02010803020104030203" pitchFamily="2" charset="-79"/>
                      </a:rPr>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338763361101603"/>
                      <c:h val="0.118526071750804"/>
                    </c:manualLayout>
                  </c15:layout>
                  <c15:dlblFieldTable/>
                  <c15:showDataLabelsRange val="0"/>
                </c:ext>
                <c:ext xmlns:c16="http://schemas.microsoft.com/office/drawing/2014/chart" uri="{C3380CC4-5D6E-409C-BE32-E72D297353CC}">
                  <c16:uniqueId val="{00000003-10AA-41F2-A3C5-9C69CAEBF335}"/>
                </c:ext>
              </c:extLst>
            </c:dLbl>
            <c:dLbl>
              <c:idx val="2"/>
              <c:layout>
                <c:manualLayout>
                  <c:x val="2.8263770017878199E-2"/>
                  <c:y val="0.15802403766381731"/>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400" b="1" dirty="0">
                        <a:solidFill>
                          <a:srgbClr val="002060"/>
                        </a:solidFill>
                        <a:latin typeface="+mn-lt"/>
                        <a:cs typeface="Aharoni" panose="02010803020104030203" pitchFamily="2" charset="-79"/>
                      </a:rPr>
                      <a:t>Cerebral</a:t>
                    </a:r>
                    <a:r>
                      <a:rPr lang="en-US" sz="1400" b="1" baseline="0" dirty="0">
                        <a:solidFill>
                          <a:srgbClr val="002060"/>
                        </a:solidFill>
                        <a:latin typeface="+mn-lt"/>
                        <a:cs typeface="Aharoni" panose="02010803020104030203" pitchFamily="2" charset="-79"/>
                      </a:rPr>
                      <a:t> Palsy, (</a:t>
                    </a:r>
                    <a:r>
                      <a:rPr lang="en-US" sz="1400" b="1" dirty="0">
                        <a:solidFill>
                          <a:srgbClr val="002060"/>
                        </a:solidFill>
                        <a:latin typeface="+mn-lt"/>
                        <a:cs typeface="Aharoni" panose="02010803020104030203" pitchFamily="2" charset="-79"/>
                      </a:rPr>
                      <a:t>1.9%)</a:t>
                    </a:r>
                  </a:p>
                  <a:p>
                    <a:pPr>
                      <a:defRPr/>
                    </a:pPr>
                    <a:fld id="{54D75D43-EC3C-419F-931C-B32A12C9696B}" type="VALUE">
                      <a:rPr lang="en-US" sz="1400" b="1" smtClean="0">
                        <a:solidFill>
                          <a:srgbClr val="002060"/>
                        </a:solidFill>
                        <a:latin typeface="+mn-lt"/>
                        <a:cs typeface="Aharoni" panose="02010803020104030203" pitchFamily="2" charset="-79"/>
                      </a:rPr>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931768039864581"/>
                      <c:h val="0.16230570918646173"/>
                    </c:manualLayout>
                  </c15:layout>
                  <c15:dlblFieldTable/>
                  <c15:showDataLabelsRange val="0"/>
                </c:ext>
                <c:ext xmlns:c16="http://schemas.microsoft.com/office/drawing/2014/chart" uri="{C3380CC4-5D6E-409C-BE32-E72D297353CC}">
                  <c16:uniqueId val="{00000006-10AA-41F2-A3C5-9C69CAEBF335}"/>
                </c:ext>
              </c:extLst>
            </c:dLbl>
            <c:dLbl>
              <c:idx val="3"/>
              <c:layout>
                <c:manualLayout>
                  <c:x val="-0.11557966259652329"/>
                  <c:y val="8.8717539294810022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400" b="1" dirty="0">
                        <a:solidFill>
                          <a:srgbClr val="002060"/>
                        </a:solidFill>
                        <a:latin typeface="+mn-lt"/>
                        <a:cs typeface="Aharoni" panose="02010803020104030203" pitchFamily="2" charset="-79"/>
                      </a:rPr>
                      <a:t>Epilepsy</a:t>
                    </a:r>
                    <a:r>
                      <a:rPr lang="en-US" sz="1400" b="1" baseline="0" dirty="0">
                        <a:solidFill>
                          <a:srgbClr val="002060"/>
                        </a:solidFill>
                        <a:latin typeface="+mn-lt"/>
                        <a:cs typeface="Aharoni" panose="02010803020104030203" pitchFamily="2" charset="-79"/>
                      </a:rPr>
                      <a:t>, (.9%)</a:t>
                    </a:r>
                  </a:p>
                  <a:p>
                    <a:pPr>
                      <a:defRPr/>
                    </a:pPr>
                    <a:fld id="{03EF92D8-F91D-4DEA-BDD1-B73D822CAEDD}" type="VALUE">
                      <a:rPr lang="en-US" sz="1400" b="1" smtClean="0">
                        <a:solidFill>
                          <a:srgbClr val="002060"/>
                        </a:solidFill>
                        <a:latin typeface="+mn-lt"/>
                        <a:cs typeface="Aharoni" panose="02010803020104030203" pitchFamily="2" charset="-79"/>
                      </a:rPr>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931768039864581"/>
                      <c:h val="0.13895656922077762"/>
                    </c:manualLayout>
                  </c15:layout>
                  <c15:dlblFieldTable/>
                  <c15:showDataLabelsRange val="0"/>
                </c:ext>
                <c:ext xmlns:c16="http://schemas.microsoft.com/office/drawing/2014/chart" uri="{C3380CC4-5D6E-409C-BE32-E72D297353CC}">
                  <c16:uniqueId val="{00000005-10AA-41F2-A3C5-9C69CAEBF335}"/>
                </c:ext>
              </c:extLst>
            </c:dLbl>
            <c:dLbl>
              <c:idx val="4"/>
              <c:layout>
                <c:manualLayout>
                  <c:x val="-5.4273935866712336E-2"/>
                  <c:y val="-6.0542297564565306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400" b="1" dirty="0">
                        <a:solidFill>
                          <a:srgbClr val="002060"/>
                        </a:solidFill>
                        <a:latin typeface="+mn-lt"/>
                        <a:cs typeface="Aharoni" panose="02010803020104030203" pitchFamily="2" charset="-79"/>
                      </a:rPr>
                      <a:t>5</a:t>
                    </a:r>
                    <a:r>
                      <a:rPr lang="en-US" sz="1400" b="1" baseline="30000" dirty="0">
                        <a:solidFill>
                          <a:srgbClr val="002060"/>
                        </a:solidFill>
                        <a:latin typeface="+mn-lt"/>
                        <a:cs typeface="Aharoni" panose="02010803020104030203" pitchFamily="2" charset="-79"/>
                      </a:rPr>
                      <a:t>th</a:t>
                    </a:r>
                    <a:r>
                      <a:rPr lang="en-US" sz="1400" b="1" baseline="0" dirty="0">
                        <a:solidFill>
                          <a:srgbClr val="002060"/>
                        </a:solidFill>
                        <a:latin typeface="+mn-lt"/>
                        <a:cs typeface="Aharoni" panose="02010803020104030203" pitchFamily="2" charset="-79"/>
                      </a:rPr>
                      <a:t> Category, (3.4%)</a:t>
                    </a:r>
                  </a:p>
                  <a:p>
                    <a:pPr>
                      <a:defRPr/>
                    </a:pPr>
                    <a:fld id="{B98B3AB0-E5A5-4D1B-8414-C2A9D2559966}" type="VALUE">
                      <a:rPr lang="en-US" sz="1400" smtClean="0">
                        <a:solidFill>
                          <a:srgbClr val="002060"/>
                        </a:solidFill>
                        <a:latin typeface="+mn-lt"/>
                        <a:cs typeface="Aharoni" panose="02010803020104030203" pitchFamily="2" charset="-79"/>
                      </a:rPr>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5240946783825934"/>
                      <c:h val="0.12728199923793554"/>
                    </c:manualLayout>
                  </c15:layout>
                  <c15:dlblFieldTable/>
                  <c15:showDataLabelsRange val="0"/>
                </c:ext>
                <c:ext xmlns:c16="http://schemas.microsoft.com/office/drawing/2014/chart" uri="{C3380CC4-5D6E-409C-BE32-E72D297353CC}">
                  <c16:uniqueId val="{00000004-10AA-41F2-A3C5-9C69CAEBF335}"/>
                </c:ext>
              </c:extLst>
            </c:dLbl>
            <c:dLbl>
              <c:idx val="5"/>
              <c:layout>
                <c:manualLayout>
                  <c:x val="0.12664296969838068"/>
                  <c:y val="0.16405398905385241"/>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400" b="1" dirty="0">
                        <a:solidFill>
                          <a:schemeClr val="bg1"/>
                        </a:solidFill>
                        <a:latin typeface="+mn-lt"/>
                        <a:cs typeface="Aharoni" panose="02010803020104030203" pitchFamily="2" charset="-79"/>
                      </a:rPr>
                      <a:t>Other, (27%)</a:t>
                    </a:r>
                  </a:p>
                  <a:p>
                    <a:pPr>
                      <a:defRPr/>
                    </a:pPr>
                    <a:fld id="{7A904B13-DD1D-4C23-BBC6-C20C3D34F049}" type="VALUE">
                      <a:rPr lang="en-US" sz="1400" b="1" smtClean="0">
                        <a:solidFill>
                          <a:schemeClr val="bg1"/>
                        </a:solidFill>
                        <a:latin typeface="+mn-lt"/>
                        <a:cs typeface="Aharoni" panose="02010803020104030203" pitchFamily="2" charset="-79"/>
                      </a:rPr>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696251283806912"/>
                      <c:h val="0.14187521171648812"/>
                    </c:manualLayout>
                  </c15:layout>
                  <c15:dlblFieldTable/>
                  <c15:showDataLabelsRange val="0"/>
                </c:ext>
                <c:ext xmlns:c16="http://schemas.microsoft.com/office/drawing/2014/chart" uri="{C3380CC4-5D6E-409C-BE32-E72D297353CC}">
                  <c16:uniqueId val="{0000000B-46F9-4A5C-8639-68C35EC905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Autism</c:v>
                </c:pt>
                <c:pt idx="1">
                  <c:v>Intellectual Disability</c:v>
                </c:pt>
                <c:pt idx="2">
                  <c:v>Cerebral Palsy</c:v>
                </c:pt>
                <c:pt idx="3">
                  <c:v>Epilepsy</c:v>
                </c:pt>
                <c:pt idx="4">
                  <c:v>Category 5</c:v>
                </c:pt>
                <c:pt idx="5">
                  <c:v>Other</c:v>
                </c:pt>
              </c:strCache>
            </c:strRef>
          </c:cat>
          <c:val>
            <c:numRef>
              <c:f>Sheet1!$B$2:$B$7</c:f>
              <c:numCache>
                <c:formatCode>#,##0</c:formatCode>
                <c:ptCount val="6"/>
                <c:pt idx="0">
                  <c:v>6588</c:v>
                </c:pt>
                <c:pt idx="1">
                  <c:v>6366</c:v>
                </c:pt>
                <c:pt idx="2" formatCode="General">
                  <c:v>353</c:v>
                </c:pt>
                <c:pt idx="3" formatCode="General">
                  <c:v>182</c:v>
                </c:pt>
                <c:pt idx="4" formatCode="General">
                  <c:v>741</c:v>
                </c:pt>
                <c:pt idx="5">
                  <c:v>4171</c:v>
                </c:pt>
              </c:numCache>
            </c:numRef>
          </c:val>
          <c:extLst>
            <c:ext xmlns:c16="http://schemas.microsoft.com/office/drawing/2014/chart" uri="{C3380CC4-5D6E-409C-BE32-E72D297353CC}">
              <c16:uniqueId val="{00000000-10AA-41F2-A3C5-9C69CAEBF33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3-8FDB-4071-A463-34567A4FFA75}"/>
              </c:ext>
            </c:extLst>
          </c:dPt>
          <c:dPt>
            <c:idx val="1"/>
            <c:bubble3D val="0"/>
            <c:spPr>
              <a:gradFill rotWithShape="1">
                <a:gsLst>
                  <a:gs pos="0">
                    <a:schemeClr val="accent2">
                      <a:shade val="76000"/>
                      <a:satMod val="103000"/>
                      <a:lumMod val="102000"/>
                      <a:tint val="94000"/>
                    </a:schemeClr>
                  </a:gs>
                  <a:gs pos="50000">
                    <a:schemeClr val="accent2">
                      <a:shade val="76000"/>
                      <a:satMod val="110000"/>
                      <a:lumMod val="100000"/>
                      <a:shade val="100000"/>
                    </a:schemeClr>
                  </a:gs>
                  <a:gs pos="100000">
                    <a:schemeClr val="accent2">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2-8FDB-4071-A463-34567A4FFA75}"/>
              </c:ext>
            </c:extLst>
          </c:dPt>
          <c:dPt>
            <c:idx val="2"/>
            <c:bubble3D val="0"/>
            <c:spPr>
              <a:gradFill rotWithShape="1">
                <a:gsLst>
                  <a:gs pos="0">
                    <a:schemeClr val="accent3">
                      <a:shade val="76000"/>
                      <a:satMod val="103000"/>
                      <a:lumMod val="102000"/>
                      <a:tint val="94000"/>
                    </a:schemeClr>
                  </a:gs>
                  <a:gs pos="50000">
                    <a:schemeClr val="accent3">
                      <a:shade val="76000"/>
                      <a:satMod val="110000"/>
                      <a:lumMod val="100000"/>
                      <a:shade val="100000"/>
                    </a:schemeClr>
                  </a:gs>
                  <a:gs pos="100000">
                    <a:schemeClr val="accent3">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4-8FDB-4071-A463-34567A4FFA75}"/>
              </c:ext>
            </c:extLst>
          </c:dPt>
          <c:dPt>
            <c:idx val="3"/>
            <c:bubble3D val="0"/>
            <c:spPr>
              <a:gradFill rotWithShape="1">
                <a:gsLst>
                  <a:gs pos="0">
                    <a:schemeClr val="accent4">
                      <a:shade val="76000"/>
                      <a:satMod val="103000"/>
                      <a:lumMod val="102000"/>
                      <a:tint val="94000"/>
                    </a:schemeClr>
                  </a:gs>
                  <a:gs pos="50000">
                    <a:schemeClr val="accent4">
                      <a:shade val="76000"/>
                      <a:satMod val="110000"/>
                      <a:lumMod val="100000"/>
                      <a:shade val="100000"/>
                    </a:schemeClr>
                  </a:gs>
                  <a:gs pos="100000">
                    <a:schemeClr val="accent4">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5-8FDB-4071-A463-34567A4FFA75}"/>
              </c:ext>
            </c:extLst>
          </c:dPt>
          <c:dPt>
            <c:idx val="4"/>
            <c:bubble3D val="0"/>
            <c:spPr>
              <a:gradFill rotWithShape="1">
                <a:gsLst>
                  <a:gs pos="0">
                    <a:schemeClr val="accent5">
                      <a:shade val="76000"/>
                      <a:satMod val="103000"/>
                      <a:lumMod val="102000"/>
                      <a:tint val="94000"/>
                    </a:schemeClr>
                  </a:gs>
                  <a:gs pos="50000">
                    <a:schemeClr val="accent5">
                      <a:shade val="76000"/>
                      <a:satMod val="110000"/>
                      <a:lumMod val="100000"/>
                      <a:shade val="100000"/>
                    </a:schemeClr>
                  </a:gs>
                  <a:gs pos="100000">
                    <a:schemeClr val="accent5">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7-8FDB-4071-A463-34567A4FFA75}"/>
              </c:ext>
            </c:extLst>
          </c:dPt>
          <c:dPt>
            <c:idx val="5"/>
            <c:bubble3D val="0"/>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6-8FDB-4071-A463-34567A4FFA75}"/>
              </c:ext>
            </c:extLst>
          </c:dPt>
          <c:dPt>
            <c:idx val="6"/>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0D-F50E-414C-85B9-CC5738FA9B3E}"/>
              </c:ext>
            </c:extLst>
          </c:dPt>
          <c:dPt>
            <c:idx val="7"/>
            <c:bubble3D val="0"/>
            <c:spPr>
              <a:gradFill rotWithShape="1">
                <a:gsLst>
                  <a:gs pos="0">
                    <a:schemeClr val="accent2">
                      <a:tint val="77000"/>
                      <a:satMod val="103000"/>
                      <a:lumMod val="102000"/>
                      <a:tint val="94000"/>
                    </a:schemeClr>
                  </a:gs>
                  <a:gs pos="50000">
                    <a:schemeClr val="accent2">
                      <a:tint val="77000"/>
                      <a:satMod val="110000"/>
                      <a:lumMod val="100000"/>
                      <a:shade val="100000"/>
                    </a:schemeClr>
                  </a:gs>
                  <a:gs pos="100000">
                    <a:schemeClr val="accent2">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11-57DC-4289-AE2E-37CCB7F2E8F0}"/>
              </c:ext>
            </c:extLst>
          </c:dPt>
          <c:dPt>
            <c:idx val="8"/>
            <c:bubble3D val="0"/>
            <c:spPr>
              <a:gradFill rotWithShape="1">
                <a:gsLst>
                  <a:gs pos="0">
                    <a:schemeClr val="accent3">
                      <a:tint val="77000"/>
                      <a:satMod val="103000"/>
                      <a:lumMod val="102000"/>
                      <a:tint val="94000"/>
                    </a:schemeClr>
                  </a:gs>
                  <a:gs pos="50000">
                    <a:schemeClr val="accent3">
                      <a:tint val="77000"/>
                      <a:satMod val="110000"/>
                      <a:lumMod val="100000"/>
                      <a:shade val="100000"/>
                    </a:schemeClr>
                  </a:gs>
                  <a:gs pos="100000">
                    <a:schemeClr val="accent3">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11-5182-4EDA-95EE-AC02D416A61E}"/>
              </c:ext>
            </c:extLst>
          </c:dPt>
          <c:dLbls>
            <c:dLbl>
              <c:idx val="0"/>
              <c:layout>
                <c:manualLayout>
                  <c:x val="-7.24358432567557E-2"/>
                  <c:y val="9.885451344006194E-8"/>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17C67223-C8F1-43D6-ADA2-3B6ABE53BCB6}" type="CATEGORYNAME">
                      <a:rPr lang="en-US" sz="1400" smtClean="0">
                        <a:solidFill>
                          <a:srgbClr val="002060"/>
                        </a:solidFill>
                      </a:rPr>
                      <a:pPr>
                        <a:defRPr/>
                      </a:pPr>
                      <a:t>[CATEGORY NAME]</a:t>
                    </a:fld>
                    <a:r>
                      <a:rPr lang="en-US" sz="1400" dirty="0">
                        <a:solidFill>
                          <a:srgbClr val="002060"/>
                        </a:solidFill>
                      </a:rPr>
                      <a:t>, $937,505 (0%)</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8347151503799189"/>
                      <c:h val="0.10997060794698925"/>
                    </c:manualLayout>
                  </c15:layout>
                  <c15:dlblFieldTable/>
                  <c15:showDataLabelsRange val="0"/>
                </c:ext>
                <c:ext xmlns:c16="http://schemas.microsoft.com/office/drawing/2014/chart" uri="{C3380CC4-5D6E-409C-BE32-E72D297353CC}">
                  <c16:uniqueId val="{00000003-8FDB-4071-A463-34567A4FFA75}"/>
                </c:ext>
              </c:extLst>
            </c:dLbl>
            <c:dLbl>
              <c:idx val="1"/>
              <c:layout>
                <c:manualLayout>
                  <c:x val="5.8574948004640526E-2"/>
                  <c:y val="2.107919525935059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16D13AEB-A26A-4D73-9A58-C69B987F86E9}" type="CATEGORYNAME">
                      <a:rPr lang="en-US" sz="1400" smtClean="0">
                        <a:solidFill>
                          <a:srgbClr val="002060"/>
                        </a:solidFill>
                      </a:rPr>
                      <a:pPr>
                        <a:defRPr/>
                      </a:pPr>
                      <a:t>[CATEGORY NAME]</a:t>
                    </a:fld>
                    <a:r>
                      <a:rPr lang="en-US" sz="1400">
                        <a:solidFill>
                          <a:srgbClr val="002060"/>
                        </a:solidFill>
                      </a:rPr>
                      <a:t>, $16,673,065 (7%)</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7557376150435502"/>
                      <c:h val="0.12149990766988444"/>
                    </c:manualLayout>
                  </c15:layout>
                  <c15:dlblFieldTable/>
                  <c15:showDataLabelsRange val="0"/>
                </c:ext>
                <c:ext xmlns:c16="http://schemas.microsoft.com/office/drawing/2014/chart" uri="{C3380CC4-5D6E-409C-BE32-E72D297353CC}">
                  <c16:uniqueId val="{00000002-8FDB-4071-A463-34567A4FFA75}"/>
                </c:ext>
              </c:extLst>
            </c:dLbl>
            <c:dLbl>
              <c:idx val="2"/>
              <c:layout>
                <c:manualLayout>
                  <c:x val="9.0757340058341351E-2"/>
                  <c:y val="9.178458314807352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0CFB2396-1748-4460-96E5-A48EB2C76B0B}" type="CATEGORYNAME">
                      <a:rPr lang="en-US" sz="1400" smtClean="0">
                        <a:solidFill>
                          <a:srgbClr val="002060"/>
                        </a:solidFill>
                      </a:rPr>
                      <a:pPr>
                        <a:defRPr/>
                      </a:pPr>
                      <a:t>[CATEGORY NAME]</a:t>
                    </a:fld>
                    <a:r>
                      <a:rPr lang="en-US" sz="1400">
                        <a:solidFill>
                          <a:srgbClr val="002060"/>
                        </a:solidFill>
                      </a:rPr>
                      <a:t>,$22,329,438</a:t>
                    </a:r>
                    <a:r>
                      <a:rPr lang="en-US" sz="1400" baseline="0">
                        <a:solidFill>
                          <a:srgbClr val="002060"/>
                        </a:solidFill>
                      </a:rPr>
                      <a:t> (10%)</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901774489894594"/>
                      <c:h val="8.8107643865939042E-2"/>
                    </c:manualLayout>
                  </c15:layout>
                  <c15:dlblFieldTable/>
                  <c15:showDataLabelsRange val="0"/>
                </c:ext>
                <c:ext xmlns:c16="http://schemas.microsoft.com/office/drawing/2014/chart" uri="{C3380CC4-5D6E-409C-BE32-E72D297353CC}">
                  <c16:uniqueId val="{00000004-8FDB-4071-A463-34567A4FFA75}"/>
                </c:ext>
              </c:extLst>
            </c:dLbl>
            <c:dLbl>
              <c:idx val="3"/>
              <c:layout>
                <c:manualLayout>
                  <c:x val="-0.16364728505977658"/>
                  <c:y val="-0.13680351444076319"/>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0EECC70F-0836-4E9D-B909-68C6F82F6F75}" type="CATEGORYNAME">
                      <a:rPr lang="en-US" sz="1400" smtClean="0">
                        <a:solidFill>
                          <a:srgbClr val="002060"/>
                        </a:solidFill>
                      </a:rPr>
                      <a:pPr>
                        <a:defRPr/>
                      </a:pPr>
                      <a:t>[CATEGORY NAME]</a:t>
                    </a:fld>
                    <a:r>
                      <a:rPr lang="en-US" sz="1400" dirty="0">
                        <a:solidFill>
                          <a:srgbClr val="002060"/>
                        </a:solidFill>
                      </a:rPr>
                      <a:t>,$60,048,621 </a:t>
                    </a:r>
                  </a:p>
                  <a:p>
                    <a:pPr>
                      <a:defRPr/>
                    </a:pPr>
                    <a:r>
                      <a:rPr lang="en-US" sz="1400" dirty="0">
                        <a:solidFill>
                          <a:srgbClr val="002060"/>
                        </a:solidFill>
                      </a:rPr>
                      <a:t>(26%)</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6666638112794646"/>
                      <c:h val="0.13627554997174246"/>
                    </c:manualLayout>
                  </c15:layout>
                  <c15:dlblFieldTable/>
                  <c15:showDataLabelsRange val="0"/>
                </c:ext>
                <c:ext xmlns:c16="http://schemas.microsoft.com/office/drawing/2014/chart" uri="{C3380CC4-5D6E-409C-BE32-E72D297353CC}">
                  <c16:uniqueId val="{00000005-8FDB-4071-A463-34567A4FFA75}"/>
                </c:ext>
              </c:extLst>
            </c:dLbl>
            <c:dLbl>
              <c:idx val="4"/>
              <c:layout>
                <c:manualLayout>
                  <c:x val="0.12146141382022635"/>
                  <c:y val="-0.12149872141572317"/>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5A4A9E03-2055-4DEE-BC41-DB185D27DF5E}" type="CATEGORYNAME">
                      <a:rPr lang="en-US" sz="1400" smtClean="0">
                        <a:solidFill>
                          <a:srgbClr val="002060"/>
                        </a:solidFill>
                      </a:rPr>
                      <a:pPr>
                        <a:defRPr/>
                      </a:pPr>
                      <a:t>[CATEGORY NAME]</a:t>
                    </a:fld>
                    <a:r>
                      <a:rPr lang="en-US" sz="1400">
                        <a:solidFill>
                          <a:srgbClr val="002060"/>
                        </a:solidFill>
                      </a:rPr>
                      <a:t>,</a:t>
                    </a:r>
                    <a:r>
                      <a:rPr lang="en-US" sz="1400" baseline="0">
                        <a:solidFill>
                          <a:srgbClr val="002060"/>
                        </a:solidFill>
                      </a:rPr>
                      <a:t> $380,649 (0%)</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1379093007194813"/>
                      <c:h val="9.3355434566418177E-2"/>
                    </c:manualLayout>
                  </c15:layout>
                  <c15:dlblFieldTable/>
                  <c15:showDataLabelsRange val="0"/>
                </c:ext>
                <c:ext xmlns:c16="http://schemas.microsoft.com/office/drawing/2014/chart" uri="{C3380CC4-5D6E-409C-BE32-E72D297353CC}">
                  <c16:uniqueId val="{00000007-8FDB-4071-A463-34567A4FFA75}"/>
                </c:ext>
              </c:extLst>
            </c:dLbl>
            <c:dLbl>
              <c:idx val="5"/>
              <c:layout>
                <c:manualLayout>
                  <c:x val="1.3761110311602695E-2"/>
                  <c:y val="0"/>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F3B3299F-A8AC-4708-A970-87D87FB93883}" type="CATEGORYNAME">
                      <a:rPr lang="en-US" sz="1400" smtClean="0">
                        <a:solidFill>
                          <a:srgbClr val="002060"/>
                        </a:solidFill>
                      </a:rPr>
                      <a:pPr>
                        <a:defRPr/>
                      </a:pPr>
                      <a:t>[CATEGORY NAME]</a:t>
                    </a:fld>
                    <a:r>
                      <a:rPr lang="en-US" sz="1400" dirty="0">
                        <a:solidFill>
                          <a:srgbClr val="002060"/>
                        </a:solidFill>
                      </a:rPr>
                      <a:t>, $108,408,234</a:t>
                    </a:r>
                  </a:p>
                  <a:p>
                    <a:pPr>
                      <a:defRPr/>
                    </a:pPr>
                    <a:r>
                      <a:rPr lang="en-US" sz="1400" dirty="0">
                        <a:solidFill>
                          <a:srgbClr val="002060"/>
                        </a:solidFill>
                      </a:rPr>
                      <a:t> (48%)</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5691936462685416"/>
                      <c:h val="0.1438226407678386"/>
                    </c:manualLayout>
                  </c15:layout>
                  <c15:dlblFieldTable/>
                  <c15:showDataLabelsRange val="0"/>
                </c:ext>
                <c:ext xmlns:c16="http://schemas.microsoft.com/office/drawing/2014/chart" uri="{C3380CC4-5D6E-409C-BE32-E72D297353CC}">
                  <c16:uniqueId val="{00000006-8FDB-4071-A463-34567A4FFA75}"/>
                </c:ext>
              </c:extLst>
            </c:dLbl>
            <c:dLbl>
              <c:idx val="6"/>
              <c:layout>
                <c:manualLayout>
                  <c:x val="-0.13538342520065763"/>
                  <c:y val="-6.026171139306194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2130722291132233"/>
                      <c:h val="0.10196783748634325"/>
                    </c:manualLayout>
                  </c15:layout>
                </c:ext>
                <c:ext xmlns:c16="http://schemas.microsoft.com/office/drawing/2014/chart" uri="{C3380CC4-5D6E-409C-BE32-E72D297353CC}">
                  <c16:uniqueId val="{0000000D-F50E-414C-85B9-CC5738FA9B3E}"/>
                </c:ext>
              </c:extLst>
            </c:dLbl>
            <c:dLbl>
              <c:idx val="7"/>
              <c:layout>
                <c:manualLayout>
                  <c:x val="0.14868005919408028"/>
                  <c:y val="-9.2052380462163241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2045498501112076"/>
                      <c:h val="0.12970046997871754"/>
                    </c:manualLayout>
                  </c15:layout>
                </c:ext>
                <c:ext xmlns:c16="http://schemas.microsoft.com/office/drawing/2014/chart" uri="{C3380CC4-5D6E-409C-BE32-E72D297353CC}">
                  <c16:uniqueId val="{00000011-57DC-4289-AE2E-37CCB7F2E8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Sheet1!$A$2:$A$10</c:f>
              <c:strCache>
                <c:ptCount val="8"/>
                <c:pt idx="0">
                  <c:v>Asian</c:v>
                </c:pt>
                <c:pt idx="1">
                  <c:v>Black/African American</c:v>
                </c:pt>
                <c:pt idx="2">
                  <c:v>Filipino</c:v>
                </c:pt>
                <c:pt idx="3">
                  <c:v>Hispanic</c:v>
                </c:pt>
                <c:pt idx="4">
                  <c:v>Native American</c:v>
                </c:pt>
                <c:pt idx="5">
                  <c:v>Other Ethnicity or Race</c:v>
                </c:pt>
                <c:pt idx="6">
                  <c:v>Polynesian</c:v>
                </c:pt>
                <c:pt idx="7">
                  <c:v>White</c:v>
                </c:pt>
              </c:strCache>
            </c:strRef>
          </c:cat>
          <c:val>
            <c:numRef>
              <c:f>Sheet1!$B$2:$B$10</c:f>
              <c:numCache>
                <c:formatCode>"$"#,##0_);[Red]\("$"#,##0\)</c:formatCode>
                <c:ptCount val="9"/>
                <c:pt idx="0">
                  <c:v>12594765</c:v>
                </c:pt>
                <c:pt idx="1">
                  <c:v>24315261</c:v>
                </c:pt>
                <c:pt idx="2">
                  <c:v>6516184</c:v>
                </c:pt>
                <c:pt idx="3">
                  <c:v>64879783</c:v>
                </c:pt>
                <c:pt idx="4">
                  <c:v>1154209</c:v>
                </c:pt>
                <c:pt idx="5">
                  <c:v>22403577</c:v>
                </c:pt>
                <c:pt idx="6" formatCode="#,##0">
                  <c:v>374656</c:v>
                </c:pt>
                <c:pt idx="7" formatCode="#,##0">
                  <c:v>113036605</c:v>
                </c:pt>
              </c:numCache>
            </c:numRef>
          </c:val>
          <c:extLst>
            <c:ext xmlns:c16="http://schemas.microsoft.com/office/drawing/2014/chart" uri="{C3380CC4-5D6E-409C-BE32-E72D297353CC}">
              <c16:uniqueId val="{00000000-8FDB-4071-A463-34567A4FFA75}"/>
            </c:ext>
          </c:extLst>
        </c:ser>
        <c:ser>
          <c:idx val="1"/>
          <c:order val="1"/>
          <c:tx>
            <c:strRef>
              <c:f>Sheet1!$C$1</c:f>
              <c:strCache>
                <c:ptCount val="1"/>
                <c:pt idx="0">
                  <c:v>%</c:v>
                </c:pt>
              </c:strCache>
            </c:strRef>
          </c:tx>
          <c:dPt>
            <c:idx val="0"/>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13-5182-4EDA-95EE-AC02D416A61E}"/>
              </c:ext>
            </c:extLst>
          </c:dPt>
          <c:dPt>
            <c:idx val="1"/>
            <c:bubble3D val="0"/>
            <c:spPr>
              <a:gradFill rotWithShape="1">
                <a:gsLst>
                  <a:gs pos="0">
                    <a:schemeClr val="accent2">
                      <a:shade val="76000"/>
                      <a:satMod val="103000"/>
                      <a:lumMod val="102000"/>
                      <a:tint val="94000"/>
                    </a:schemeClr>
                  </a:gs>
                  <a:gs pos="50000">
                    <a:schemeClr val="accent2">
                      <a:shade val="76000"/>
                      <a:satMod val="110000"/>
                      <a:lumMod val="100000"/>
                      <a:shade val="100000"/>
                    </a:schemeClr>
                  </a:gs>
                  <a:gs pos="100000">
                    <a:schemeClr val="accent2">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15-5182-4EDA-95EE-AC02D416A61E}"/>
              </c:ext>
            </c:extLst>
          </c:dPt>
          <c:dPt>
            <c:idx val="2"/>
            <c:bubble3D val="0"/>
            <c:spPr>
              <a:gradFill rotWithShape="1">
                <a:gsLst>
                  <a:gs pos="0">
                    <a:schemeClr val="accent3">
                      <a:shade val="76000"/>
                      <a:satMod val="103000"/>
                      <a:lumMod val="102000"/>
                      <a:tint val="94000"/>
                    </a:schemeClr>
                  </a:gs>
                  <a:gs pos="50000">
                    <a:schemeClr val="accent3">
                      <a:shade val="76000"/>
                      <a:satMod val="110000"/>
                      <a:lumMod val="100000"/>
                      <a:shade val="100000"/>
                    </a:schemeClr>
                  </a:gs>
                  <a:gs pos="100000">
                    <a:schemeClr val="accent3">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17-5182-4EDA-95EE-AC02D416A61E}"/>
              </c:ext>
            </c:extLst>
          </c:dPt>
          <c:dPt>
            <c:idx val="3"/>
            <c:bubble3D val="0"/>
            <c:spPr>
              <a:gradFill rotWithShape="1">
                <a:gsLst>
                  <a:gs pos="0">
                    <a:schemeClr val="accent4">
                      <a:shade val="76000"/>
                      <a:satMod val="103000"/>
                      <a:lumMod val="102000"/>
                      <a:tint val="94000"/>
                    </a:schemeClr>
                  </a:gs>
                  <a:gs pos="50000">
                    <a:schemeClr val="accent4">
                      <a:shade val="76000"/>
                      <a:satMod val="110000"/>
                      <a:lumMod val="100000"/>
                      <a:shade val="100000"/>
                    </a:schemeClr>
                  </a:gs>
                  <a:gs pos="100000">
                    <a:schemeClr val="accent4">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19-5182-4EDA-95EE-AC02D416A61E}"/>
              </c:ext>
            </c:extLst>
          </c:dPt>
          <c:dPt>
            <c:idx val="4"/>
            <c:bubble3D val="0"/>
            <c:spPr>
              <a:gradFill rotWithShape="1">
                <a:gsLst>
                  <a:gs pos="0">
                    <a:schemeClr val="accent5">
                      <a:shade val="76000"/>
                      <a:satMod val="103000"/>
                      <a:lumMod val="102000"/>
                      <a:tint val="94000"/>
                    </a:schemeClr>
                  </a:gs>
                  <a:gs pos="50000">
                    <a:schemeClr val="accent5">
                      <a:shade val="76000"/>
                      <a:satMod val="110000"/>
                      <a:lumMod val="100000"/>
                      <a:shade val="100000"/>
                    </a:schemeClr>
                  </a:gs>
                  <a:gs pos="100000">
                    <a:schemeClr val="accent5">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1B-5182-4EDA-95EE-AC02D416A61E}"/>
              </c:ext>
            </c:extLst>
          </c:dPt>
          <c:dPt>
            <c:idx val="5"/>
            <c:bubble3D val="0"/>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1D-5182-4EDA-95EE-AC02D416A61E}"/>
              </c:ext>
            </c:extLst>
          </c:dPt>
          <c:dPt>
            <c:idx val="6"/>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1F-5182-4EDA-95EE-AC02D416A61E}"/>
              </c:ext>
            </c:extLst>
          </c:dPt>
          <c:dPt>
            <c:idx val="7"/>
            <c:bubble3D val="0"/>
            <c:spPr>
              <a:gradFill rotWithShape="1">
                <a:gsLst>
                  <a:gs pos="0">
                    <a:schemeClr val="accent2">
                      <a:tint val="77000"/>
                      <a:satMod val="103000"/>
                      <a:lumMod val="102000"/>
                      <a:tint val="94000"/>
                    </a:schemeClr>
                  </a:gs>
                  <a:gs pos="50000">
                    <a:schemeClr val="accent2">
                      <a:tint val="77000"/>
                      <a:satMod val="110000"/>
                      <a:lumMod val="100000"/>
                      <a:shade val="100000"/>
                    </a:schemeClr>
                  </a:gs>
                  <a:gs pos="100000">
                    <a:schemeClr val="accent2">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21-5182-4EDA-95EE-AC02D416A61E}"/>
              </c:ext>
            </c:extLst>
          </c:dPt>
          <c:dPt>
            <c:idx val="8"/>
            <c:bubble3D val="0"/>
            <c:spPr>
              <a:gradFill rotWithShape="1">
                <a:gsLst>
                  <a:gs pos="0">
                    <a:schemeClr val="accent3">
                      <a:tint val="77000"/>
                      <a:satMod val="103000"/>
                      <a:lumMod val="102000"/>
                      <a:tint val="94000"/>
                    </a:schemeClr>
                  </a:gs>
                  <a:gs pos="50000">
                    <a:schemeClr val="accent3">
                      <a:tint val="77000"/>
                      <a:satMod val="110000"/>
                      <a:lumMod val="100000"/>
                      <a:shade val="100000"/>
                    </a:schemeClr>
                  </a:gs>
                  <a:gs pos="100000">
                    <a:schemeClr val="accent3">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23-5182-4EDA-95EE-AC02D416A61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Sheet1!$A$2:$A$10</c:f>
              <c:strCache>
                <c:ptCount val="8"/>
                <c:pt idx="0">
                  <c:v>Asian</c:v>
                </c:pt>
                <c:pt idx="1">
                  <c:v>Black/African American</c:v>
                </c:pt>
                <c:pt idx="2">
                  <c:v>Filipino</c:v>
                </c:pt>
                <c:pt idx="3">
                  <c:v>Hispanic</c:v>
                </c:pt>
                <c:pt idx="4">
                  <c:v>Native American</c:v>
                </c:pt>
                <c:pt idx="5">
                  <c:v>Other Ethnicity or Race</c:v>
                </c:pt>
                <c:pt idx="6">
                  <c:v>Polynesian</c:v>
                </c:pt>
                <c:pt idx="7">
                  <c:v>White</c:v>
                </c:pt>
              </c:strCache>
            </c:strRef>
          </c:cat>
          <c:val>
            <c:numRef>
              <c:f>Sheet1!$C$2:$C$10</c:f>
              <c:numCache>
                <c:formatCode>0%</c:formatCode>
                <c:ptCount val="9"/>
                <c:pt idx="0">
                  <c:v>5.1349558438559421E-2</c:v>
                </c:pt>
                <c:pt idx="1">
                  <c:v>9.9134673466978129E-2</c:v>
                </c:pt>
                <c:pt idx="2">
                  <c:v>2.6566845122112711E-2</c:v>
                </c:pt>
                <c:pt idx="3">
                  <c:v>0.26451848912143688</c:v>
                </c:pt>
                <c:pt idx="4">
                  <c:v>4.7057743829131572E-3</c:v>
                </c:pt>
                <c:pt idx="5">
                  <c:v>9.1340631317397808E-2</c:v>
                </c:pt>
                <c:pt idx="6">
                  <c:v>1.5274933804923648E-3</c:v>
                </c:pt>
                <c:pt idx="7">
                  <c:v>0.46085653477010952</c:v>
                </c:pt>
              </c:numCache>
            </c:numRef>
          </c:val>
          <c:extLst>
            <c:ext xmlns:c16="http://schemas.microsoft.com/office/drawing/2014/chart" uri="{C3380CC4-5D6E-409C-BE32-E72D297353CC}">
              <c16:uniqueId val="{00000010-57DC-4289-AE2E-37CCB7F2E8F0}"/>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800" cap="none" dirty="0">
                <a:solidFill>
                  <a:srgbClr val="002060"/>
                </a:solidFill>
                <a:latin typeface="Arial Black" panose="020B0A04020102020204" pitchFamily="34" charset="0"/>
              </a:rPr>
              <a:t>Per Capita Expenditures </a:t>
            </a:r>
          </a:p>
          <a:p>
            <a:pPr>
              <a:defRPr/>
            </a:pPr>
            <a:r>
              <a:rPr lang="en-US" sz="1800" cap="none" dirty="0">
                <a:solidFill>
                  <a:srgbClr val="002060"/>
                </a:solidFill>
                <a:latin typeface="Arial Black" panose="020B0A04020102020204" pitchFamily="34" charset="0"/>
              </a:rPr>
              <a:t>By Primary Language</a:t>
            </a:r>
          </a:p>
        </c:rich>
      </c:tx>
      <c:layout>
        <c:manualLayout>
          <c:xMode val="edge"/>
          <c:yMode val="edge"/>
          <c:x val="0.16185702584537276"/>
          <c:y val="9.9008106803553846E-5"/>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195318805488296E-2"/>
          <c:y val="0.20341042566896367"/>
          <c:w val="0.91121872477804677"/>
          <c:h val="0.74169427416843903"/>
        </c:manualLayout>
      </c:layout>
      <c:barChart>
        <c:barDir val="col"/>
        <c:grouping val="clustered"/>
        <c:varyColors val="0"/>
        <c:ser>
          <c:idx val="0"/>
          <c:order val="0"/>
          <c:tx>
            <c:strRef>
              <c:f>Sheet1!$B$1</c:f>
              <c:strCache>
                <c:ptCount val="1"/>
                <c:pt idx="0">
                  <c:v>FY 18/19</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English</c:v>
                </c:pt>
                <c:pt idx="1">
                  <c:v>Spanish</c:v>
                </c:pt>
                <c:pt idx="2">
                  <c:v>Other</c:v>
                </c:pt>
              </c:strCache>
            </c:strRef>
          </c:cat>
          <c:val>
            <c:numRef>
              <c:f>Sheet1!$B$2:$B$4</c:f>
              <c:numCache>
                <c:formatCode>"$"#,##0_);[Red]\("$"#,##0\)</c:formatCode>
                <c:ptCount val="3"/>
                <c:pt idx="0">
                  <c:v>12049</c:v>
                </c:pt>
                <c:pt idx="1">
                  <c:v>7117</c:v>
                </c:pt>
                <c:pt idx="2">
                  <c:v>11331</c:v>
                </c:pt>
              </c:numCache>
            </c:numRef>
          </c:val>
          <c:extLst>
            <c:ext xmlns:c16="http://schemas.microsoft.com/office/drawing/2014/chart" uri="{C3380CC4-5D6E-409C-BE32-E72D297353CC}">
              <c16:uniqueId val="{00000000-5905-44B2-BABD-F5F6E22D0E88}"/>
            </c:ext>
          </c:extLst>
        </c:ser>
        <c:ser>
          <c:idx val="1"/>
          <c:order val="1"/>
          <c:tx>
            <c:strRef>
              <c:f>Sheet1!$C$1</c:f>
              <c:strCache>
                <c:ptCount val="1"/>
                <c:pt idx="0">
                  <c:v>FY 19/20</c:v>
                </c:pt>
              </c:strCache>
            </c:strRef>
          </c:tx>
          <c:spPr>
            <a:solidFill>
              <a:schemeClr val="accent2"/>
            </a:solidFill>
            <a:ln>
              <a:noFill/>
            </a:ln>
            <a:effectLst/>
          </c:spPr>
          <c:invertIfNegative val="0"/>
          <c:dLbls>
            <c:dLbl>
              <c:idx val="0"/>
              <c:tx>
                <c:rich>
                  <a:bodyPr/>
                  <a:lstStyle/>
                  <a:p>
                    <a:fld id="{50750BE8-E595-4029-92A5-36FD5BD84CFA}" type="VALUE">
                      <a:rPr lang="en-US" sz="1400">
                        <a:solidFill>
                          <a:srgbClr val="00206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905-44B2-BABD-F5F6E22D0E88}"/>
                </c:ext>
              </c:extLst>
            </c:dLbl>
            <c:dLbl>
              <c:idx val="1"/>
              <c:tx>
                <c:rich>
                  <a:bodyPr/>
                  <a:lstStyle/>
                  <a:p>
                    <a:fld id="{7F09C8AA-864C-4240-BC37-ADDD0C2A9CA3}" type="VALUE">
                      <a:rPr lang="en-US" sz="1400">
                        <a:solidFill>
                          <a:srgbClr val="00206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905-44B2-BABD-F5F6E22D0E88}"/>
                </c:ext>
              </c:extLst>
            </c:dLbl>
            <c:dLbl>
              <c:idx val="2"/>
              <c:tx>
                <c:rich>
                  <a:bodyPr/>
                  <a:lstStyle/>
                  <a:p>
                    <a:fld id="{110AB1D6-F50A-4448-8610-849FB6E84385}" type="VALUE">
                      <a:rPr lang="en-US" sz="1400">
                        <a:solidFill>
                          <a:srgbClr val="00206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905-44B2-BABD-F5F6E22D0E88}"/>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English</c:v>
                </c:pt>
                <c:pt idx="1">
                  <c:v>Spanish</c:v>
                </c:pt>
                <c:pt idx="2">
                  <c:v>Other</c:v>
                </c:pt>
              </c:strCache>
            </c:strRef>
          </c:cat>
          <c:val>
            <c:numRef>
              <c:f>Sheet1!$C$2:$C$4</c:f>
              <c:numCache>
                <c:formatCode>"$"#,##0_);[Red]\("$"#,##0\)</c:formatCode>
                <c:ptCount val="3"/>
                <c:pt idx="0">
                  <c:v>13429</c:v>
                </c:pt>
                <c:pt idx="1">
                  <c:v>7973</c:v>
                </c:pt>
                <c:pt idx="2">
                  <c:v>13576</c:v>
                </c:pt>
              </c:numCache>
            </c:numRef>
          </c:val>
          <c:extLst>
            <c:ext xmlns:c16="http://schemas.microsoft.com/office/drawing/2014/chart" uri="{C3380CC4-5D6E-409C-BE32-E72D297353CC}">
              <c16:uniqueId val="{00000001-5905-44B2-BABD-F5F6E22D0E88}"/>
            </c:ext>
          </c:extLst>
        </c:ser>
        <c:ser>
          <c:idx val="2"/>
          <c:order val="2"/>
          <c:tx>
            <c:strRef>
              <c:f>Sheet1!$D$1</c:f>
              <c:strCache>
                <c:ptCount val="1"/>
                <c:pt idx="0">
                  <c:v>FY 20/21</c:v>
                </c:pt>
              </c:strCache>
            </c:strRef>
          </c:tx>
          <c:spPr>
            <a:solidFill>
              <a:schemeClr val="accent3"/>
            </a:solidFill>
            <a:ln>
              <a:noFill/>
            </a:ln>
            <a:effectLst/>
          </c:spPr>
          <c:invertIfNegative val="0"/>
          <c:dLbls>
            <c:dLbl>
              <c:idx val="0"/>
              <c:tx>
                <c:rich>
                  <a:bodyPr/>
                  <a:lstStyle/>
                  <a:p>
                    <a:fld id="{856EEB35-3EF0-4241-9BDB-E61C22228E3A}" type="VALUE">
                      <a:rPr lang="en-US" sz="1400">
                        <a:solidFill>
                          <a:srgbClr val="00206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905-44B2-BABD-F5F6E22D0E88}"/>
                </c:ext>
              </c:extLst>
            </c:dLbl>
            <c:dLbl>
              <c:idx val="1"/>
              <c:tx>
                <c:rich>
                  <a:bodyPr/>
                  <a:lstStyle/>
                  <a:p>
                    <a:fld id="{CA78CE75-E8B8-499B-A4F0-6BF13FBBF54A}" type="VALUE">
                      <a:rPr lang="en-US" sz="1400">
                        <a:solidFill>
                          <a:srgbClr val="00206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905-44B2-BABD-F5F6E22D0E88}"/>
                </c:ext>
              </c:extLst>
            </c:dLbl>
            <c:dLbl>
              <c:idx val="2"/>
              <c:tx>
                <c:rich>
                  <a:bodyPr/>
                  <a:lstStyle/>
                  <a:p>
                    <a:fld id="{5B9BFE81-993F-40F9-BE9A-8FDD78A88D05}" type="VALUE">
                      <a:rPr lang="en-US" sz="1400">
                        <a:solidFill>
                          <a:srgbClr val="00206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5905-44B2-BABD-F5F6E22D0E88}"/>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English</c:v>
                </c:pt>
                <c:pt idx="1">
                  <c:v>Spanish</c:v>
                </c:pt>
                <c:pt idx="2">
                  <c:v>Other</c:v>
                </c:pt>
              </c:strCache>
            </c:strRef>
          </c:cat>
          <c:val>
            <c:numRef>
              <c:f>Sheet1!$D$2:$D$4</c:f>
              <c:numCache>
                <c:formatCode>"$"#,##0_);[Red]\("$"#,##0\)</c:formatCode>
                <c:ptCount val="3"/>
                <c:pt idx="0">
                  <c:v>14079</c:v>
                </c:pt>
                <c:pt idx="1">
                  <c:v>8755</c:v>
                </c:pt>
                <c:pt idx="2">
                  <c:v>17881</c:v>
                </c:pt>
              </c:numCache>
            </c:numRef>
          </c:val>
          <c:extLst>
            <c:ext xmlns:c16="http://schemas.microsoft.com/office/drawing/2014/chart" uri="{C3380CC4-5D6E-409C-BE32-E72D297353CC}">
              <c16:uniqueId val="{00000002-5905-44B2-BABD-F5F6E22D0E88}"/>
            </c:ext>
          </c:extLst>
        </c:ser>
        <c:dLbls>
          <c:dLblPos val="outEnd"/>
          <c:showLegendKey val="0"/>
          <c:showVal val="1"/>
          <c:showCatName val="0"/>
          <c:showSerName val="0"/>
          <c:showPercent val="0"/>
          <c:showBubbleSize val="0"/>
        </c:dLbls>
        <c:gapWidth val="444"/>
        <c:axId val="377614120"/>
        <c:axId val="373062440"/>
      </c:barChart>
      <c:catAx>
        <c:axId val="377614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373062440"/>
        <c:crosses val="autoZero"/>
        <c:auto val="1"/>
        <c:lblAlgn val="ctr"/>
        <c:lblOffset val="100"/>
        <c:noMultiLvlLbl val="0"/>
      </c:catAx>
      <c:valAx>
        <c:axId val="373062440"/>
        <c:scaling>
          <c:orientation val="minMax"/>
        </c:scaling>
        <c:delete val="1"/>
        <c:axPos val="l"/>
        <c:numFmt formatCode="&quot;$&quot;#,##0_);[Red]\(&quot;$&quot;#,##0\)" sourceLinked="1"/>
        <c:majorTickMark val="none"/>
        <c:minorTickMark val="none"/>
        <c:tickLblPos val="nextTo"/>
        <c:crossAx val="377614120"/>
        <c:crosses val="autoZero"/>
        <c:crossBetween val="between"/>
      </c:valAx>
      <c:spPr>
        <a:noFill/>
        <a:ln>
          <a:solidFill>
            <a:schemeClr val="accent1"/>
          </a:solid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 of Individuals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Asian </c:v>
                </c:pt>
                <c:pt idx="1">
                  <c:v>Black/African American</c:v>
                </c:pt>
                <c:pt idx="2">
                  <c:v>Filipino</c:v>
                </c:pt>
                <c:pt idx="3">
                  <c:v>Hispanic</c:v>
                </c:pt>
                <c:pt idx="4">
                  <c:v>Native American</c:v>
                </c:pt>
                <c:pt idx="5">
                  <c:v>Other ethnicity or Race</c:v>
                </c:pt>
                <c:pt idx="6">
                  <c:v>Polynesian</c:v>
                </c:pt>
                <c:pt idx="7">
                  <c:v>white</c:v>
                </c:pt>
              </c:strCache>
            </c:strRef>
          </c:cat>
          <c:val>
            <c:numRef>
              <c:f>Sheet1!$B$2:$B$9</c:f>
              <c:numCache>
                <c:formatCode>#,##0</c:formatCode>
                <c:ptCount val="8"/>
                <c:pt idx="0">
                  <c:v>1183</c:v>
                </c:pt>
                <c:pt idx="1">
                  <c:v>1444</c:v>
                </c:pt>
                <c:pt idx="2" formatCode="General">
                  <c:v>412</c:v>
                </c:pt>
                <c:pt idx="3">
                  <c:v>6967</c:v>
                </c:pt>
                <c:pt idx="4" formatCode="General">
                  <c:v>55</c:v>
                </c:pt>
                <c:pt idx="5">
                  <c:v>2537</c:v>
                </c:pt>
                <c:pt idx="6" formatCode="General">
                  <c:v>47</c:v>
                </c:pt>
                <c:pt idx="7">
                  <c:v>5756</c:v>
                </c:pt>
              </c:numCache>
            </c:numRef>
          </c:val>
          <c:extLst>
            <c:ext xmlns:c16="http://schemas.microsoft.com/office/drawing/2014/chart" uri="{C3380CC4-5D6E-409C-BE32-E72D297353CC}">
              <c16:uniqueId val="{00000000-4970-431D-BD12-7A20D5CFE32E}"/>
            </c:ext>
          </c:extLst>
        </c:ser>
        <c:ser>
          <c:idx val="1"/>
          <c:order val="1"/>
          <c:tx>
            <c:strRef>
              <c:f>Sheet1!$C$1</c:f>
              <c:strCache>
                <c:ptCount val="1"/>
                <c:pt idx="0">
                  <c:v>Total Expenditures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Asian </c:v>
                </c:pt>
                <c:pt idx="1">
                  <c:v>Black/African American</c:v>
                </c:pt>
                <c:pt idx="2">
                  <c:v>Filipino</c:v>
                </c:pt>
                <c:pt idx="3">
                  <c:v>Hispanic</c:v>
                </c:pt>
                <c:pt idx="4">
                  <c:v>Native American</c:v>
                </c:pt>
                <c:pt idx="5">
                  <c:v>Other ethnicity or Race</c:v>
                </c:pt>
                <c:pt idx="6">
                  <c:v>Polynesian</c:v>
                </c:pt>
                <c:pt idx="7">
                  <c:v>white</c:v>
                </c:pt>
              </c:strCache>
            </c:strRef>
          </c:cat>
          <c:val>
            <c:numRef>
              <c:f>Sheet1!$C$2:$C$9</c:f>
              <c:numCache>
                <c:formatCode>"$"#,##0_);[Red]\("$"#,##0\)</c:formatCode>
                <c:ptCount val="8"/>
                <c:pt idx="0">
                  <c:v>14305</c:v>
                </c:pt>
                <c:pt idx="1">
                  <c:v>21270</c:v>
                </c:pt>
                <c:pt idx="2">
                  <c:v>20604</c:v>
                </c:pt>
                <c:pt idx="3">
                  <c:v>12854</c:v>
                </c:pt>
                <c:pt idx="4" formatCode="#,##0">
                  <c:v>26711</c:v>
                </c:pt>
                <c:pt idx="5">
                  <c:v>12204</c:v>
                </c:pt>
                <c:pt idx="6">
                  <c:v>10830</c:v>
                </c:pt>
                <c:pt idx="7">
                  <c:v>25610</c:v>
                </c:pt>
              </c:numCache>
            </c:numRef>
          </c:val>
          <c:extLst>
            <c:ext xmlns:c16="http://schemas.microsoft.com/office/drawing/2014/chart" uri="{C3380CC4-5D6E-409C-BE32-E72D297353CC}">
              <c16:uniqueId val="{00000001-4970-431D-BD12-7A20D5CFE32E}"/>
            </c:ext>
          </c:extLst>
        </c:ser>
        <c:dLbls>
          <c:dLblPos val="outEnd"/>
          <c:showLegendKey val="0"/>
          <c:showVal val="1"/>
          <c:showCatName val="0"/>
          <c:showSerName val="0"/>
          <c:showPercent val="0"/>
          <c:showBubbleSize val="0"/>
        </c:dLbls>
        <c:gapWidth val="219"/>
        <c:axId val="1184863567"/>
        <c:axId val="1184865647"/>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Asian </c:v>
                      </c:pt>
                      <c:pt idx="1">
                        <c:v>Black/African American</c:v>
                      </c:pt>
                      <c:pt idx="2">
                        <c:v>Filipino</c:v>
                      </c:pt>
                      <c:pt idx="3">
                        <c:v>Hispanic</c:v>
                      </c:pt>
                      <c:pt idx="4">
                        <c:v>Native American</c:v>
                      </c:pt>
                      <c:pt idx="5">
                        <c:v>Other ethnicity or Race</c:v>
                      </c:pt>
                      <c:pt idx="6">
                        <c:v>Polynesian</c:v>
                      </c:pt>
                      <c:pt idx="7">
                        <c:v>white</c:v>
                      </c:pt>
                    </c:strCache>
                  </c:strRef>
                </c:cat>
                <c:val>
                  <c:numRef>
                    <c:extLst>
                      <c:ext uri="{02D57815-91ED-43cb-92C2-25804820EDAC}">
                        <c15:formulaRef>
                          <c15:sqref>Sheet1!$D$2:$D$9</c15:sqref>
                        </c15:formulaRef>
                      </c:ext>
                    </c:extLst>
                    <c:numCache>
                      <c:formatCode>General</c:formatCode>
                      <c:ptCount val="8"/>
                      <c:pt idx="0">
                        <c:v>2</c:v>
                      </c:pt>
                      <c:pt idx="1">
                        <c:v>2</c:v>
                      </c:pt>
                      <c:pt idx="2">
                        <c:v>3</c:v>
                      </c:pt>
                      <c:pt idx="3">
                        <c:v>5</c:v>
                      </c:pt>
                    </c:numCache>
                  </c:numRef>
                </c:val>
                <c:extLst>
                  <c:ext xmlns:c16="http://schemas.microsoft.com/office/drawing/2014/chart" uri="{C3380CC4-5D6E-409C-BE32-E72D297353CC}">
                    <c16:uniqueId val="{00000002-4970-431D-BD12-7A20D5CFE32E}"/>
                  </c:ext>
                </c:extLst>
              </c15:ser>
            </c15:filteredBarSeries>
          </c:ext>
        </c:extLst>
      </c:barChart>
      <c:catAx>
        <c:axId val="1184863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4865647"/>
        <c:crosses val="autoZero"/>
        <c:auto val="1"/>
        <c:lblAlgn val="ctr"/>
        <c:lblOffset val="100"/>
        <c:noMultiLvlLbl val="0"/>
      </c:catAx>
      <c:valAx>
        <c:axId val="11848656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4863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D61-4549-BFD5-75E7363CB0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4D61-4549-BFD5-75E7363CB0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4D61-4549-BFD5-75E7363CB0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D61-4549-BFD5-75E7363CB0B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8-4D61-4549-BFD5-75E7363CB0B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9-4D61-4549-BFD5-75E7363CB0B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2-4D61-4549-BFD5-75E7363CB0B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3-4D61-4549-BFD5-75E7363CB0BF}"/>
              </c:ext>
            </c:extLst>
          </c:dPt>
          <c:dLbls>
            <c:dLbl>
              <c:idx val="0"/>
              <c:layout>
                <c:manualLayout>
                  <c:x val="-2.9937426299973327E-3"/>
                  <c:y val="-8.1744971316869081E-4"/>
                </c:manualLayout>
              </c:layout>
              <c:tx>
                <c:rich>
                  <a:bodyPr/>
                  <a:lstStyle/>
                  <a:p>
                    <a:r>
                      <a:rPr lang="en-US" dirty="0">
                        <a:solidFill>
                          <a:schemeClr val="tx1"/>
                        </a:solidFill>
                      </a:rPr>
                      <a:t>Asian,</a:t>
                    </a:r>
                    <a:r>
                      <a:rPr lang="en-US" baseline="0" dirty="0">
                        <a:solidFill>
                          <a:schemeClr val="tx1"/>
                        </a:solidFill>
                      </a:rPr>
                      <a:t> </a:t>
                    </a:r>
                    <a:fld id="{634FDA78-9DA5-4E00-8623-9E115E50BD26}" type="VALUE">
                      <a:rPr lang="en-US" smtClean="0">
                        <a:solidFill>
                          <a:schemeClr val="tx1"/>
                        </a:solidFill>
                      </a:rPr>
                      <a:pPr/>
                      <a:t>[VALUE]</a:t>
                    </a:fld>
                    <a:endParaRPr lang="en-US" baseline="0" dirty="0">
                      <a:solidFill>
                        <a:schemeClr val="tx1"/>
                      </a:solidFill>
                    </a:endParaRPr>
                  </a:p>
                </c:rich>
              </c:tx>
              <c:dLblPos val="bestFit"/>
              <c:showLegendKey val="1"/>
              <c:showVal val="1"/>
              <c:showCatName val="1"/>
              <c:showSerName val="0"/>
              <c:showPercent val="0"/>
              <c:showBubbleSize val="0"/>
              <c:extLst>
                <c:ext xmlns:c15="http://schemas.microsoft.com/office/drawing/2012/chart" uri="{CE6537A1-D6FC-4f65-9D91-7224C49458BB}">
                  <c15:layout>
                    <c:manualLayout>
                      <c:w val="9.6419129674008133E-2"/>
                      <c:h val="6.8909149323725244E-2"/>
                    </c:manualLayout>
                  </c15:layout>
                  <c15:dlblFieldTable/>
                  <c15:showDataLabelsRange val="0"/>
                </c:ext>
                <c:ext xmlns:c16="http://schemas.microsoft.com/office/drawing/2014/chart" uri="{C3380CC4-5D6E-409C-BE32-E72D297353CC}">
                  <c16:uniqueId val="{00000004-4D61-4549-BFD5-75E7363CB0BF}"/>
                </c:ext>
              </c:extLst>
            </c:dLbl>
            <c:dLbl>
              <c:idx val="1"/>
              <c:layout>
                <c:manualLayout>
                  <c:x val="6.9482958651907553E-2"/>
                  <c:y val="3.4874790236934024E-2"/>
                </c:manualLayout>
              </c:layout>
              <c:tx>
                <c:rich>
                  <a:bodyPr/>
                  <a:lstStyle/>
                  <a:p>
                    <a:r>
                      <a:rPr lang="en-US" dirty="0">
                        <a:solidFill>
                          <a:schemeClr val="tx1"/>
                        </a:solidFill>
                      </a:rPr>
                      <a:t>Black/</a:t>
                    </a:r>
                    <a:r>
                      <a:rPr lang="en-US" baseline="0" dirty="0">
                        <a:solidFill>
                          <a:schemeClr val="tx1"/>
                        </a:solidFill>
                      </a:rPr>
                      <a:t> African-American, </a:t>
                    </a:r>
                    <a:fld id="{3A70454E-0F55-441B-9957-8C6843A8F0B8}" type="VALUE">
                      <a:rPr lang="en-US" smtClean="0">
                        <a:solidFill>
                          <a:schemeClr val="tx1"/>
                        </a:solidFill>
                      </a:rPr>
                      <a:pPr/>
                      <a:t>[VALUE]</a:t>
                    </a:fld>
                    <a:endParaRPr lang="en-US" baseline="0" dirty="0">
                      <a:solidFill>
                        <a:schemeClr val="tx1"/>
                      </a:solidFill>
                    </a:endParaRPr>
                  </a:p>
                </c:rich>
              </c:tx>
              <c:dLblPos val="bestFit"/>
              <c:showLegendKey val="1"/>
              <c:showVal val="1"/>
              <c:showCatName val="1"/>
              <c:showSerName val="0"/>
              <c:showPercent val="0"/>
              <c:showBubbleSize val="0"/>
              <c:extLst>
                <c:ext xmlns:c15="http://schemas.microsoft.com/office/drawing/2012/chart" uri="{CE6537A1-D6FC-4f65-9D91-7224C49458BB}">
                  <c15:layout>
                    <c:manualLayout>
                      <c:w val="0.17630929286013161"/>
                      <c:h val="9.8095574280830405E-2"/>
                    </c:manualLayout>
                  </c15:layout>
                  <c15:dlblFieldTable/>
                  <c15:showDataLabelsRange val="0"/>
                </c:ext>
                <c:ext xmlns:c16="http://schemas.microsoft.com/office/drawing/2014/chart" uri="{C3380CC4-5D6E-409C-BE32-E72D297353CC}">
                  <c16:uniqueId val="{00000005-4D61-4549-BFD5-75E7363CB0BF}"/>
                </c:ext>
              </c:extLst>
            </c:dLbl>
            <c:dLbl>
              <c:idx val="2"/>
              <c:layout>
                <c:manualLayout>
                  <c:x val="6.7852191030469022E-2"/>
                  <c:y val="-6.3937804877488263E-2"/>
                </c:manualLayout>
              </c:layout>
              <c:tx>
                <c:rich>
                  <a:bodyPr/>
                  <a:lstStyle/>
                  <a:p>
                    <a:r>
                      <a:rPr lang="en-US" dirty="0">
                        <a:solidFill>
                          <a:schemeClr val="tx1"/>
                        </a:solidFill>
                      </a:rPr>
                      <a:t>Filipino, </a:t>
                    </a:r>
                    <a:fld id="{54DD39B0-39CD-4B6C-BC37-FE2712884DAA}" type="VALUE">
                      <a:rPr lang="en-US" smtClean="0">
                        <a:solidFill>
                          <a:schemeClr val="tx1"/>
                        </a:solidFill>
                      </a:rPr>
                      <a:pPr/>
                      <a:t>[VALUE]</a:t>
                    </a:fld>
                    <a:endParaRPr lang="en-US" dirty="0">
                      <a:solidFill>
                        <a:schemeClr val="tx1"/>
                      </a:solidFill>
                    </a:endParaRPr>
                  </a:p>
                </c:rich>
              </c:tx>
              <c:dLblPos val="bestFit"/>
              <c:showLegendKey val="1"/>
              <c:showVal val="1"/>
              <c:showCatName val="1"/>
              <c:showSerName val="0"/>
              <c:showPercent val="0"/>
              <c:showBubbleSize val="0"/>
              <c:extLst>
                <c:ext xmlns:c15="http://schemas.microsoft.com/office/drawing/2012/chart" uri="{CE6537A1-D6FC-4f65-9D91-7224C49458BB}">
                  <c15:layout>
                    <c:manualLayout>
                      <c:w val="0.1569856213625471"/>
                      <c:h val="8.0583719306567311E-2"/>
                    </c:manualLayout>
                  </c15:layout>
                  <c15:dlblFieldTable/>
                  <c15:showDataLabelsRange val="0"/>
                </c:ext>
                <c:ext xmlns:c16="http://schemas.microsoft.com/office/drawing/2014/chart" uri="{C3380CC4-5D6E-409C-BE32-E72D297353CC}">
                  <c16:uniqueId val="{00000006-4D61-4549-BFD5-75E7363CB0BF}"/>
                </c:ext>
              </c:extLst>
            </c:dLbl>
            <c:dLbl>
              <c:idx val="3"/>
              <c:layout>
                <c:manualLayout>
                  <c:x val="0.134903714481342"/>
                  <c:y val="-1.4933797374508714E-2"/>
                </c:manualLayout>
              </c:layout>
              <c:tx>
                <c:rich>
                  <a:bodyPr/>
                  <a:lstStyle/>
                  <a:p>
                    <a:r>
                      <a:rPr lang="en-US" dirty="0">
                        <a:solidFill>
                          <a:schemeClr val="tx1"/>
                        </a:solidFill>
                      </a:rPr>
                      <a:t>Hispanic, </a:t>
                    </a:r>
                    <a:fld id="{462FDFAE-B10F-463A-987E-47B56DFA2832}" type="VALUE">
                      <a:rPr lang="en-US" smtClean="0">
                        <a:solidFill>
                          <a:schemeClr val="tx1"/>
                        </a:solidFill>
                      </a:rPr>
                      <a:pPr/>
                      <a:t>[VALUE]</a:t>
                    </a:fld>
                    <a:endParaRPr lang="en-US" dirty="0">
                      <a:solidFill>
                        <a:schemeClr val="tx1"/>
                      </a:solidFill>
                    </a:endParaRPr>
                  </a:p>
                </c:rich>
              </c:tx>
              <c:dLblPos val="bestFit"/>
              <c:showLegendKey val="1"/>
              <c:showVal val="1"/>
              <c:showCatName val="1"/>
              <c:showSerName val="0"/>
              <c:showPercent val="0"/>
              <c:showBubbleSize val="0"/>
              <c:extLst>
                <c:ext xmlns:c15="http://schemas.microsoft.com/office/drawing/2012/chart" uri="{CE6537A1-D6FC-4f65-9D91-7224C49458BB}">
                  <c15:layout>
                    <c:manualLayout>
                      <c:w val="0.162844250446955"/>
                      <c:h val="6.0153221836593711E-2"/>
                    </c:manualLayout>
                  </c15:layout>
                  <c15:dlblFieldTable/>
                  <c15:showDataLabelsRange val="0"/>
                </c:ext>
                <c:ext xmlns:c16="http://schemas.microsoft.com/office/drawing/2014/chart" uri="{C3380CC4-5D6E-409C-BE32-E72D297353CC}">
                  <c16:uniqueId val="{00000007-4D61-4549-BFD5-75E7363CB0BF}"/>
                </c:ext>
              </c:extLst>
            </c:dLbl>
            <c:dLbl>
              <c:idx val="4"/>
              <c:layout>
                <c:manualLayout>
                  <c:x val="-5.1579082505991206E-3"/>
                  <c:y val="-1.4484050652925608E-2"/>
                </c:manualLayout>
              </c:layout>
              <c:tx>
                <c:rich>
                  <a:bodyPr/>
                  <a:lstStyle/>
                  <a:p>
                    <a:r>
                      <a:rPr lang="en-US" dirty="0">
                        <a:solidFill>
                          <a:schemeClr val="tx1"/>
                        </a:solidFill>
                      </a:rPr>
                      <a:t>Native American, </a:t>
                    </a:r>
                    <a:fld id="{D2B62891-F8F8-4EE4-93ED-AD701F576B2D}" type="VALUE">
                      <a:rPr lang="en-US" smtClean="0">
                        <a:solidFill>
                          <a:schemeClr val="tx1"/>
                        </a:solidFill>
                      </a:rPr>
                      <a:pPr/>
                      <a:t>[VALUE]</a:t>
                    </a:fld>
                    <a:endParaRPr lang="en-US" dirty="0">
                      <a:solidFill>
                        <a:schemeClr val="tx1"/>
                      </a:solidFill>
                    </a:endParaRPr>
                  </a:p>
                </c:rich>
              </c:tx>
              <c:dLblPos val="bestFit"/>
              <c:showLegendKey val="1"/>
              <c:showVal val="1"/>
              <c:showCatName val="1"/>
              <c:showSerName val="0"/>
              <c:showPercent val="0"/>
              <c:showBubbleSize val="0"/>
              <c:extLst>
                <c:ext xmlns:c15="http://schemas.microsoft.com/office/drawing/2012/chart" uri="{CE6537A1-D6FC-4f65-9D91-7224C49458BB}">
                  <c15:layout>
                    <c:manualLayout>
                      <c:w val="0.13989739054357334"/>
                      <c:h val="0.10685150176796195"/>
                    </c:manualLayout>
                  </c15:layout>
                  <c15:dlblFieldTable/>
                  <c15:showDataLabelsRange val="0"/>
                </c:ext>
                <c:ext xmlns:c16="http://schemas.microsoft.com/office/drawing/2014/chart" uri="{C3380CC4-5D6E-409C-BE32-E72D297353CC}">
                  <c16:uniqueId val="{00000008-4D61-4549-BFD5-75E7363CB0BF}"/>
                </c:ext>
              </c:extLst>
            </c:dLbl>
            <c:dLbl>
              <c:idx val="5"/>
              <c:layout>
                <c:manualLayout>
                  <c:x val="9.2903400661873761E-3"/>
                  <c:y val="-7.0100047387723033E-2"/>
                </c:manualLayout>
              </c:layout>
              <c:tx>
                <c:rich>
                  <a:bodyPr/>
                  <a:lstStyle/>
                  <a:p>
                    <a:r>
                      <a:rPr lang="en-US" dirty="0">
                        <a:solidFill>
                          <a:schemeClr val="tx1"/>
                        </a:solidFill>
                      </a:rPr>
                      <a:t>Other</a:t>
                    </a:r>
                    <a:r>
                      <a:rPr lang="en-US" baseline="0" dirty="0">
                        <a:solidFill>
                          <a:schemeClr val="tx1"/>
                        </a:solidFill>
                      </a:rPr>
                      <a:t> Ethnicity or Race </a:t>
                    </a:r>
                    <a:fld id="{6687993E-9519-48CD-989F-B4B8D041BABC}" type="VALUE">
                      <a:rPr lang="en-US" smtClean="0">
                        <a:solidFill>
                          <a:schemeClr val="tx1"/>
                        </a:solidFill>
                      </a:rPr>
                      <a:pPr/>
                      <a:t>[VALUE]</a:t>
                    </a:fld>
                    <a:endParaRPr lang="en-US" baseline="0" dirty="0">
                      <a:solidFill>
                        <a:schemeClr val="tx1"/>
                      </a:solidFill>
                    </a:endParaRPr>
                  </a:p>
                </c:rich>
              </c:tx>
              <c:dLblPos val="bestFit"/>
              <c:showLegendKey val="1"/>
              <c:showVal val="1"/>
              <c:showCatName val="1"/>
              <c:showSerName val="0"/>
              <c:showPercent val="0"/>
              <c:showBubbleSize val="0"/>
              <c:extLst>
                <c:ext xmlns:c15="http://schemas.microsoft.com/office/drawing/2012/chart" uri="{CE6537A1-D6FC-4f65-9D91-7224C49458BB}">
                  <c15:layout>
                    <c:manualLayout>
                      <c:w val="0.14352057894937045"/>
                      <c:h val="9.8095574280830405E-2"/>
                    </c:manualLayout>
                  </c15:layout>
                  <c15:dlblFieldTable/>
                  <c15:showDataLabelsRange val="0"/>
                </c:ext>
                <c:ext xmlns:c16="http://schemas.microsoft.com/office/drawing/2014/chart" uri="{C3380CC4-5D6E-409C-BE32-E72D297353CC}">
                  <c16:uniqueId val="{00000009-4D61-4549-BFD5-75E7363CB0BF}"/>
                </c:ext>
              </c:extLst>
            </c:dLbl>
            <c:dLbl>
              <c:idx val="6"/>
              <c:layout>
                <c:manualLayout>
                  <c:x val="2.8634172087184748E-2"/>
                  <c:y val="-6.2938571997854451E-2"/>
                </c:manualLayout>
              </c:layout>
              <c:tx>
                <c:rich>
                  <a:bodyPr/>
                  <a:lstStyle/>
                  <a:p>
                    <a:r>
                      <a:rPr lang="en-US" dirty="0">
                        <a:solidFill>
                          <a:schemeClr val="tx1"/>
                        </a:solidFill>
                      </a:rPr>
                      <a:t>Polynesian, </a:t>
                    </a:r>
                    <a:fld id="{D80DFED7-752F-4413-8D3F-6F1628B993B8}" type="VALUE">
                      <a:rPr lang="en-US" smtClean="0">
                        <a:solidFill>
                          <a:schemeClr val="tx1"/>
                        </a:solidFill>
                      </a:rPr>
                      <a:pPr/>
                      <a:t>[VALUE]</a:t>
                    </a:fld>
                    <a:endParaRPr lang="en-US" dirty="0">
                      <a:solidFill>
                        <a:schemeClr val="tx1"/>
                      </a:solidFill>
                    </a:endParaRPr>
                  </a:p>
                </c:rich>
              </c:tx>
              <c:dLblPos val="bestFit"/>
              <c:showLegendKey val="1"/>
              <c:showVal val="1"/>
              <c:showCatName val="1"/>
              <c:showSerName val="0"/>
              <c:showPercent val="0"/>
              <c:showBubbleSize val="0"/>
              <c:extLst>
                <c:ext xmlns:c15="http://schemas.microsoft.com/office/drawing/2012/chart" uri="{CE6537A1-D6FC-4f65-9D91-7224C49458BB}">
                  <c15:layout>
                    <c:manualLayout>
                      <c:w val="0.15439014416676175"/>
                      <c:h val="7.7665076810856798E-2"/>
                    </c:manualLayout>
                  </c15:layout>
                  <c15:dlblFieldTable/>
                  <c15:showDataLabelsRange val="0"/>
                </c:ext>
                <c:ext xmlns:c16="http://schemas.microsoft.com/office/drawing/2014/chart" uri="{C3380CC4-5D6E-409C-BE32-E72D297353CC}">
                  <c16:uniqueId val="{00000002-4D61-4549-BFD5-75E7363CB0BF}"/>
                </c:ext>
              </c:extLst>
            </c:dLbl>
            <c:dLbl>
              <c:idx val="7"/>
              <c:layout>
                <c:manualLayout>
                  <c:x val="2.8764740005325473E-2"/>
                  <c:y val="-2.7136940407755043E-2"/>
                </c:manualLayout>
              </c:layout>
              <c:tx>
                <c:rich>
                  <a:bodyPr/>
                  <a:lstStyle/>
                  <a:p>
                    <a:r>
                      <a:rPr lang="en-US" dirty="0">
                        <a:solidFill>
                          <a:schemeClr val="tx1"/>
                        </a:solidFill>
                      </a:rPr>
                      <a:t>White, </a:t>
                    </a:r>
                    <a:fld id="{25B65571-C526-40F3-906C-8736C0F99AC9}" type="VALUE">
                      <a:rPr lang="en-US" smtClean="0">
                        <a:solidFill>
                          <a:schemeClr val="tx1"/>
                        </a:solidFill>
                      </a:rPr>
                      <a:pPr/>
                      <a:t>[VALUE]</a:t>
                    </a:fld>
                    <a:endParaRPr lang="en-US" dirty="0">
                      <a:solidFill>
                        <a:schemeClr val="tx1"/>
                      </a:solidFill>
                    </a:endParaRPr>
                  </a:p>
                </c:rich>
              </c:tx>
              <c:dLblPos val="bestFit"/>
              <c:showLegendKey val="1"/>
              <c:showVal val="1"/>
              <c:showCatName val="1"/>
              <c:showSerName val="0"/>
              <c:showPercent val="0"/>
              <c:showBubbleSize val="0"/>
              <c:extLst>
                <c:ext xmlns:c15="http://schemas.microsoft.com/office/drawing/2012/chart" uri="{CE6537A1-D6FC-4f65-9D91-7224C49458BB}">
                  <c15:layout>
                    <c:manualLayout>
                      <c:w val="0.1411051200121724"/>
                      <c:h val="4.5560009358041137E-2"/>
                    </c:manualLayout>
                  </c15:layout>
                  <c15:dlblFieldTable/>
                  <c15:showDataLabelsRange val="0"/>
                </c:ext>
                <c:ext xmlns:c16="http://schemas.microsoft.com/office/drawing/2014/chart" uri="{C3380CC4-5D6E-409C-BE32-E72D297353CC}">
                  <c16:uniqueId val="{00000003-4D61-4549-BFD5-75E7363CB0BF}"/>
                </c:ext>
              </c:extLst>
            </c:dLbl>
            <c:spPr>
              <a:noFill/>
              <a:ln>
                <a:noFill/>
              </a:ln>
              <a:effectLst/>
            </c:spPr>
            <c:txPr>
              <a:bodyPr rot="0" spcFirstLastPara="1" vertOverflow="ellipsis" vert="horz" wrap="square" anchor="ctr" anchorCtr="1"/>
              <a:lstStyle/>
              <a:p>
                <a:pPr>
                  <a:defRPr sz="1197" b="0" i="0" u="none" strike="noStrike" kern="1200" baseline="0">
                    <a:blipFill>
                      <a:blip xmlns:r="http://schemas.openxmlformats.org/officeDocument/2006/relationships" r:embed="rId3"/>
                      <a:tile tx="0" ty="0" sx="100000" sy="100000" flip="none" algn="tl"/>
                    </a:blip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Asian</c:v>
                </c:pt>
                <c:pt idx="1">
                  <c:v>Black/African-American</c:v>
                </c:pt>
                <c:pt idx="2">
                  <c:v>Filipino</c:v>
                </c:pt>
                <c:pt idx="3">
                  <c:v>Hispanic</c:v>
                </c:pt>
                <c:pt idx="4">
                  <c:v>Native American</c:v>
                </c:pt>
                <c:pt idx="5">
                  <c:v>Other Ethnicity or Race</c:v>
                </c:pt>
                <c:pt idx="6">
                  <c:v>Polynesian</c:v>
                </c:pt>
                <c:pt idx="7">
                  <c:v>White</c:v>
                </c:pt>
              </c:strCache>
            </c:strRef>
          </c:cat>
          <c:val>
            <c:numRef>
              <c:f>Sheet1!$B$2:$B$9</c:f>
              <c:numCache>
                <c:formatCode>0.00%</c:formatCode>
                <c:ptCount val="8"/>
                <c:pt idx="0">
                  <c:v>0.216</c:v>
                </c:pt>
                <c:pt idx="1">
                  <c:v>0.19500000000000001</c:v>
                </c:pt>
                <c:pt idx="2">
                  <c:v>0.252</c:v>
                </c:pt>
                <c:pt idx="3">
                  <c:v>0.16900000000000001</c:v>
                </c:pt>
                <c:pt idx="4">
                  <c:v>0.14499999999999999</c:v>
                </c:pt>
                <c:pt idx="5">
                  <c:v>0.182</c:v>
                </c:pt>
                <c:pt idx="6">
                  <c:v>0.21299999999999999</c:v>
                </c:pt>
                <c:pt idx="7">
                  <c:v>0.19500000000000001</c:v>
                </c:pt>
              </c:numCache>
            </c:numRef>
          </c:val>
          <c:extLst>
            <c:ext xmlns:c16="http://schemas.microsoft.com/office/drawing/2014/chart" uri="{C3380CC4-5D6E-409C-BE32-E72D297353CC}">
              <c16:uniqueId val="{00000000-4D61-4549-BFD5-75E7363CB0B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blipFill>
            <a:blip xmlns:r="http://schemas.openxmlformats.org/officeDocument/2006/relationships" r:embed="rId3"/>
            <a:tile tx="0" ty="0" sx="100000" sy="100000" flip="none" algn="tl"/>
          </a:blip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 POS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Asian</c:v>
                </c:pt>
                <c:pt idx="1">
                  <c:v>Black/African-American</c:v>
                </c:pt>
                <c:pt idx="2">
                  <c:v>Filipino</c:v>
                </c:pt>
                <c:pt idx="3">
                  <c:v>Hispanic</c:v>
                </c:pt>
                <c:pt idx="4">
                  <c:v>Native American</c:v>
                </c:pt>
                <c:pt idx="5">
                  <c:v>Other Ethnicity or Race</c:v>
                </c:pt>
                <c:pt idx="6">
                  <c:v>Polynesian</c:v>
                </c:pt>
                <c:pt idx="7">
                  <c:v>White</c:v>
                </c:pt>
              </c:strCache>
            </c:strRef>
          </c:cat>
          <c:val>
            <c:numRef>
              <c:f>Sheet1!$B$2:$B$9</c:f>
              <c:numCache>
                <c:formatCode>General</c:formatCode>
                <c:ptCount val="8"/>
                <c:pt idx="0">
                  <c:v>255</c:v>
                </c:pt>
                <c:pt idx="1">
                  <c:v>283</c:v>
                </c:pt>
                <c:pt idx="2" formatCode="#,##0">
                  <c:v>104</c:v>
                </c:pt>
                <c:pt idx="3" formatCode="#,##0">
                  <c:v>1180</c:v>
                </c:pt>
                <c:pt idx="4">
                  <c:v>8</c:v>
                </c:pt>
                <c:pt idx="5">
                  <c:v>462</c:v>
                </c:pt>
                <c:pt idx="6">
                  <c:v>10</c:v>
                </c:pt>
                <c:pt idx="7" formatCode="#,##0">
                  <c:v>1120</c:v>
                </c:pt>
              </c:numCache>
            </c:numRef>
          </c:val>
          <c:extLst>
            <c:ext xmlns:c16="http://schemas.microsoft.com/office/drawing/2014/chart" uri="{C3380CC4-5D6E-409C-BE32-E72D297353CC}">
              <c16:uniqueId val="{00000000-DC08-4E6F-92F9-82B227911E3C}"/>
            </c:ext>
          </c:extLst>
        </c:ser>
        <c:ser>
          <c:idx val="1"/>
          <c:order val="1"/>
          <c:tx>
            <c:strRef>
              <c:f>Sheet1!$C$1</c:f>
              <c:strCache>
                <c:ptCount val="1"/>
                <c:pt idx="0">
                  <c:v>Received POS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Asian</c:v>
                </c:pt>
                <c:pt idx="1">
                  <c:v>Black/African-American</c:v>
                </c:pt>
                <c:pt idx="2">
                  <c:v>Filipino</c:v>
                </c:pt>
                <c:pt idx="3">
                  <c:v>Hispanic</c:v>
                </c:pt>
                <c:pt idx="4">
                  <c:v>Native American</c:v>
                </c:pt>
                <c:pt idx="5">
                  <c:v>Other Ethnicity or Race</c:v>
                </c:pt>
                <c:pt idx="6">
                  <c:v>Polynesian</c:v>
                </c:pt>
                <c:pt idx="7">
                  <c:v>White</c:v>
                </c:pt>
              </c:strCache>
            </c:strRef>
          </c:cat>
          <c:val>
            <c:numRef>
              <c:f>Sheet1!$C$2:$C$9</c:f>
              <c:numCache>
                <c:formatCode>#,##0</c:formatCode>
                <c:ptCount val="8"/>
                <c:pt idx="0" formatCode="General">
                  <c:v>928</c:v>
                </c:pt>
                <c:pt idx="1">
                  <c:v>1161</c:v>
                </c:pt>
                <c:pt idx="2" formatCode="General">
                  <c:v>308</c:v>
                </c:pt>
                <c:pt idx="3">
                  <c:v>5787</c:v>
                </c:pt>
                <c:pt idx="4" formatCode="General">
                  <c:v>47</c:v>
                </c:pt>
                <c:pt idx="5">
                  <c:v>2075</c:v>
                </c:pt>
                <c:pt idx="6" formatCode="General">
                  <c:v>37</c:v>
                </c:pt>
                <c:pt idx="7">
                  <c:v>4636</c:v>
                </c:pt>
              </c:numCache>
            </c:numRef>
          </c:val>
          <c:extLst>
            <c:ext xmlns:c16="http://schemas.microsoft.com/office/drawing/2014/chart" uri="{C3380CC4-5D6E-409C-BE32-E72D297353CC}">
              <c16:uniqueId val="{00000001-DC08-4E6F-92F9-82B227911E3C}"/>
            </c:ext>
          </c:extLst>
        </c:ser>
        <c:ser>
          <c:idx val="2"/>
          <c:order val="2"/>
          <c:tx>
            <c:strRef>
              <c:f>Sheet1!$D$1</c:f>
              <c:strCache>
                <c:ptCount val="1"/>
                <c:pt idx="0">
                  <c:v>Column1</c:v>
                </c:pt>
              </c:strCache>
            </c:strRef>
          </c:tx>
          <c:spPr>
            <a:solidFill>
              <a:schemeClr val="accent3"/>
            </a:solidFill>
            <a:ln>
              <a:noFill/>
            </a:ln>
            <a:effectLst/>
          </c:spPr>
          <c:invertIfNegative val="0"/>
          <c:cat>
            <c:strRef>
              <c:f>Sheet1!$A$2:$A$9</c:f>
              <c:strCache>
                <c:ptCount val="8"/>
                <c:pt idx="0">
                  <c:v>Asian</c:v>
                </c:pt>
                <c:pt idx="1">
                  <c:v>Black/African-American</c:v>
                </c:pt>
                <c:pt idx="2">
                  <c:v>Filipino</c:v>
                </c:pt>
                <c:pt idx="3">
                  <c:v>Hispanic</c:v>
                </c:pt>
                <c:pt idx="4">
                  <c:v>Native American</c:v>
                </c:pt>
                <c:pt idx="5">
                  <c:v>Other Ethnicity or Race</c:v>
                </c:pt>
                <c:pt idx="6">
                  <c:v>Polynesian</c:v>
                </c:pt>
                <c:pt idx="7">
                  <c:v>White</c:v>
                </c:pt>
              </c:strCache>
            </c:strRef>
          </c:cat>
          <c:val>
            <c:numRef>
              <c:f>Sheet1!$D$2:$D$9</c:f>
            </c:numRef>
          </c:val>
          <c:extLst>
            <c:ext xmlns:c16="http://schemas.microsoft.com/office/drawing/2014/chart" uri="{C3380CC4-5D6E-409C-BE32-E72D297353CC}">
              <c16:uniqueId val="{00000002-DC08-4E6F-92F9-82B227911E3C}"/>
            </c:ext>
          </c:extLst>
        </c:ser>
        <c:dLbls>
          <c:showLegendKey val="0"/>
          <c:showVal val="0"/>
          <c:showCatName val="0"/>
          <c:showSerName val="0"/>
          <c:showPercent val="0"/>
          <c:showBubbleSize val="0"/>
        </c:dLbls>
        <c:gapWidth val="219"/>
        <c:overlap val="-27"/>
        <c:axId val="634115872"/>
        <c:axId val="634109632"/>
      </c:barChart>
      <c:catAx>
        <c:axId val="63411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109632"/>
        <c:crosses val="autoZero"/>
        <c:auto val="1"/>
        <c:lblAlgn val="ctr"/>
        <c:lblOffset val="100"/>
        <c:noMultiLvlLbl val="0"/>
      </c:catAx>
      <c:valAx>
        <c:axId val="63410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11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E2662-E3C1-4556-91BB-CC0EE0A4BFCC}"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E0F643ED-ED30-4A06-99C7-5E391C917F08}">
      <dgm:prSet/>
      <dgm:spPr/>
      <dgm:t>
        <a:bodyPr/>
        <a:lstStyle/>
        <a:p>
          <a:endParaRPr lang="en-US" b="1" dirty="0">
            <a:latin typeface="Arial Black" panose="020B0A04020102020204" pitchFamily="34" charset="0"/>
          </a:endParaRPr>
        </a:p>
        <a:p>
          <a:r>
            <a:rPr lang="en-US" b="1" dirty="0" err="1">
              <a:latin typeface="Arial Black" panose="020B0A04020102020204" pitchFamily="34" charset="0"/>
            </a:rPr>
            <a:t>Lanterman</a:t>
          </a:r>
          <a:r>
            <a:rPr lang="en-US" b="1" dirty="0">
              <a:latin typeface="Arial Black" panose="020B0A04020102020204" pitchFamily="34" charset="0"/>
            </a:rPr>
            <a:t> Act Requirement:  Sec. 4519.5 &amp; 4511.6 of the W&amp;I Code</a:t>
          </a:r>
          <a:endParaRPr lang="en-US" dirty="0">
            <a:latin typeface="Arial Black" panose="020B0A04020102020204" pitchFamily="34" charset="0"/>
          </a:endParaRPr>
        </a:p>
      </dgm:t>
    </dgm:pt>
    <dgm:pt modelId="{62CDDD8E-FA18-4494-AAC2-B3A8DEE3F173}" type="parTrans" cxnId="{5F99AD89-4C4C-409E-91D1-8FE2A8147B12}">
      <dgm:prSet/>
      <dgm:spPr/>
      <dgm:t>
        <a:bodyPr/>
        <a:lstStyle/>
        <a:p>
          <a:endParaRPr lang="en-US"/>
        </a:p>
      </dgm:t>
    </dgm:pt>
    <dgm:pt modelId="{2567E2F5-9C37-465C-85EE-7823C96B66F9}" type="sibTrans" cxnId="{5F99AD89-4C4C-409E-91D1-8FE2A8147B12}">
      <dgm:prSet/>
      <dgm:spPr/>
      <dgm:t>
        <a:bodyPr/>
        <a:lstStyle/>
        <a:p>
          <a:endParaRPr lang="en-US"/>
        </a:p>
      </dgm:t>
    </dgm:pt>
    <dgm:pt modelId="{9E7F3D65-C301-4A04-84C3-19AFE15ECC85}">
      <dgm:prSet/>
      <dgm:spPr/>
      <dgm:t>
        <a:bodyPr/>
        <a:lstStyle/>
        <a:p>
          <a:endParaRPr lang="en-US" b="1">
            <a:latin typeface="Arial Black" panose="020B0A04020102020204" pitchFamily="34" charset="0"/>
          </a:endParaRPr>
        </a:p>
        <a:p>
          <a:r>
            <a:rPr lang="en-US" b="1">
              <a:latin typeface="Arial Black" panose="020B0A04020102020204" pitchFamily="34" charset="0"/>
            </a:rPr>
            <a:t>All Regional Centers to report data on Purchase of Service (POS) authorizations, utilization, and expenditures</a:t>
          </a:r>
          <a:endParaRPr lang="en-US">
            <a:latin typeface="Arial Black" panose="020B0A04020102020204" pitchFamily="34" charset="0"/>
          </a:endParaRPr>
        </a:p>
      </dgm:t>
    </dgm:pt>
    <dgm:pt modelId="{C56A7ABE-4105-4ADC-AC5A-B4F71EF5AC4F}" type="parTrans" cxnId="{C006BE11-8796-4763-9390-F2408FA8DDA3}">
      <dgm:prSet/>
      <dgm:spPr/>
      <dgm:t>
        <a:bodyPr/>
        <a:lstStyle/>
        <a:p>
          <a:endParaRPr lang="en-US"/>
        </a:p>
      </dgm:t>
    </dgm:pt>
    <dgm:pt modelId="{526F0EFD-E24E-41CD-A086-8E7836D1014C}" type="sibTrans" cxnId="{C006BE11-8796-4763-9390-F2408FA8DDA3}">
      <dgm:prSet/>
      <dgm:spPr/>
      <dgm:t>
        <a:bodyPr/>
        <a:lstStyle/>
        <a:p>
          <a:endParaRPr lang="en-US"/>
        </a:p>
      </dgm:t>
    </dgm:pt>
    <dgm:pt modelId="{DA7B5B0B-80BA-4CCC-8697-007EF62970DB}">
      <dgm:prSet/>
      <dgm:spPr/>
      <dgm:t>
        <a:bodyPr/>
        <a:lstStyle/>
        <a:p>
          <a:endParaRPr lang="en-US" b="1" dirty="0">
            <a:latin typeface="Arial Black" panose="020B0A04020102020204" pitchFamily="34" charset="0"/>
          </a:endParaRPr>
        </a:p>
        <a:p>
          <a:r>
            <a:rPr lang="en-US" b="1" dirty="0">
              <a:latin typeface="Arial Black" panose="020B0A04020102020204" pitchFamily="34" charset="0"/>
            </a:rPr>
            <a:t>Regional Centers to hold at least 1 public meeting </a:t>
          </a:r>
          <a:endParaRPr lang="en-US" dirty="0">
            <a:latin typeface="Arial Black" panose="020B0A04020102020204" pitchFamily="34" charset="0"/>
          </a:endParaRPr>
        </a:p>
      </dgm:t>
    </dgm:pt>
    <dgm:pt modelId="{C7B90775-F0C5-4218-949D-6011609E872E}" type="parTrans" cxnId="{7BF20CE4-9648-4C4A-8C41-331EA3872318}">
      <dgm:prSet/>
      <dgm:spPr/>
      <dgm:t>
        <a:bodyPr/>
        <a:lstStyle/>
        <a:p>
          <a:endParaRPr lang="en-US"/>
        </a:p>
      </dgm:t>
    </dgm:pt>
    <dgm:pt modelId="{51AC83C8-10EE-4055-9FA8-3EF4101AF001}" type="sibTrans" cxnId="{7BF20CE4-9648-4C4A-8C41-331EA3872318}">
      <dgm:prSet/>
      <dgm:spPr/>
      <dgm:t>
        <a:bodyPr/>
        <a:lstStyle/>
        <a:p>
          <a:endParaRPr lang="en-US"/>
        </a:p>
      </dgm:t>
    </dgm:pt>
    <dgm:pt modelId="{96A9149E-B28E-430D-8342-B41CC4F9410F}" type="pres">
      <dgm:prSet presAssocID="{FFEE2662-E3C1-4556-91BB-CC0EE0A4BFCC}" presName="linear" presStyleCnt="0">
        <dgm:presLayoutVars>
          <dgm:animLvl val="lvl"/>
          <dgm:resizeHandles val="exact"/>
        </dgm:presLayoutVars>
      </dgm:prSet>
      <dgm:spPr/>
    </dgm:pt>
    <dgm:pt modelId="{EC9A1CB1-1728-4DF0-A39C-02BC97372C3D}" type="pres">
      <dgm:prSet presAssocID="{E0F643ED-ED30-4A06-99C7-5E391C917F08}" presName="parentText" presStyleLbl="node1" presStyleIdx="0" presStyleCnt="3">
        <dgm:presLayoutVars>
          <dgm:chMax val="0"/>
          <dgm:bulletEnabled val="1"/>
        </dgm:presLayoutVars>
      </dgm:prSet>
      <dgm:spPr/>
    </dgm:pt>
    <dgm:pt modelId="{674E9CFD-8375-4077-9243-D27DD9749869}" type="pres">
      <dgm:prSet presAssocID="{2567E2F5-9C37-465C-85EE-7823C96B66F9}" presName="spacer" presStyleCnt="0"/>
      <dgm:spPr/>
    </dgm:pt>
    <dgm:pt modelId="{F98254E8-1C1A-4292-B326-6FAE8CE77903}" type="pres">
      <dgm:prSet presAssocID="{9E7F3D65-C301-4A04-84C3-19AFE15ECC85}" presName="parentText" presStyleLbl="node1" presStyleIdx="1" presStyleCnt="3">
        <dgm:presLayoutVars>
          <dgm:chMax val="0"/>
          <dgm:bulletEnabled val="1"/>
        </dgm:presLayoutVars>
      </dgm:prSet>
      <dgm:spPr/>
    </dgm:pt>
    <dgm:pt modelId="{104390B4-586F-469B-A309-CE8EAE336E02}" type="pres">
      <dgm:prSet presAssocID="{526F0EFD-E24E-41CD-A086-8E7836D1014C}" presName="spacer" presStyleCnt="0"/>
      <dgm:spPr/>
    </dgm:pt>
    <dgm:pt modelId="{09321988-AA02-49CA-A6AB-DF74D3726E95}" type="pres">
      <dgm:prSet presAssocID="{DA7B5B0B-80BA-4CCC-8697-007EF62970DB}" presName="parentText" presStyleLbl="node1" presStyleIdx="2" presStyleCnt="3">
        <dgm:presLayoutVars>
          <dgm:chMax val="0"/>
          <dgm:bulletEnabled val="1"/>
        </dgm:presLayoutVars>
      </dgm:prSet>
      <dgm:spPr/>
    </dgm:pt>
  </dgm:ptLst>
  <dgm:cxnLst>
    <dgm:cxn modelId="{C006BE11-8796-4763-9390-F2408FA8DDA3}" srcId="{FFEE2662-E3C1-4556-91BB-CC0EE0A4BFCC}" destId="{9E7F3D65-C301-4A04-84C3-19AFE15ECC85}" srcOrd="1" destOrd="0" parTransId="{C56A7ABE-4105-4ADC-AC5A-B4F71EF5AC4F}" sibTransId="{526F0EFD-E24E-41CD-A086-8E7836D1014C}"/>
    <dgm:cxn modelId="{B3CAAE2B-C59B-4ED3-B3CA-D04F0A513F53}" type="presOf" srcId="{E0F643ED-ED30-4A06-99C7-5E391C917F08}" destId="{EC9A1CB1-1728-4DF0-A39C-02BC97372C3D}" srcOrd="0" destOrd="0" presId="urn:microsoft.com/office/officeart/2005/8/layout/vList2"/>
    <dgm:cxn modelId="{8330D546-6A6E-4A8C-805E-C06B0E125F9B}" type="presOf" srcId="{9E7F3D65-C301-4A04-84C3-19AFE15ECC85}" destId="{F98254E8-1C1A-4292-B326-6FAE8CE77903}" srcOrd="0" destOrd="0" presId="urn:microsoft.com/office/officeart/2005/8/layout/vList2"/>
    <dgm:cxn modelId="{18EDE079-C5F4-4E17-A0A1-613213D19695}" type="presOf" srcId="{DA7B5B0B-80BA-4CCC-8697-007EF62970DB}" destId="{09321988-AA02-49CA-A6AB-DF74D3726E95}" srcOrd="0" destOrd="0" presId="urn:microsoft.com/office/officeart/2005/8/layout/vList2"/>
    <dgm:cxn modelId="{F3D3FE7A-DE3C-4AAB-B402-86A7EAD34C5F}" type="presOf" srcId="{FFEE2662-E3C1-4556-91BB-CC0EE0A4BFCC}" destId="{96A9149E-B28E-430D-8342-B41CC4F9410F}" srcOrd="0" destOrd="0" presId="urn:microsoft.com/office/officeart/2005/8/layout/vList2"/>
    <dgm:cxn modelId="{5F99AD89-4C4C-409E-91D1-8FE2A8147B12}" srcId="{FFEE2662-E3C1-4556-91BB-CC0EE0A4BFCC}" destId="{E0F643ED-ED30-4A06-99C7-5E391C917F08}" srcOrd="0" destOrd="0" parTransId="{62CDDD8E-FA18-4494-AAC2-B3A8DEE3F173}" sibTransId="{2567E2F5-9C37-465C-85EE-7823C96B66F9}"/>
    <dgm:cxn modelId="{7BF20CE4-9648-4C4A-8C41-331EA3872318}" srcId="{FFEE2662-E3C1-4556-91BB-CC0EE0A4BFCC}" destId="{DA7B5B0B-80BA-4CCC-8697-007EF62970DB}" srcOrd="2" destOrd="0" parTransId="{C7B90775-F0C5-4218-949D-6011609E872E}" sibTransId="{51AC83C8-10EE-4055-9FA8-3EF4101AF001}"/>
    <dgm:cxn modelId="{03302456-D250-4D3F-95E7-BAF6D5422E75}" type="presParOf" srcId="{96A9149E-B28E-430D-8342-B41CC4F9410F}" destId="{EC9A1CB1-1728-4DF0-A39C-02BC97372C3D}" srcOrd="0" destOrd="0" presId="urn:microsoft.com/office/officeart/2005/8/layout/vList2"/>
    <dgm:cxn modelId="{37E3D64B-EA23-4B22-9C6F-DB6E750A41A9}" type="presParOf" srcId="{96A9149E-B28E-430D-8342-B41CC4F9410F}" destId="{674E9CFD-8375-4077-9243-D27DD9749869}" srcOrd="1" destOrd="0" presId="urn:microsoft.com/office/officeart/2005/8/layout/vList2"/>
    <dgm:cxn modelId="{47CC7E2B-E163-4F97-B234-1782D93F67AB}" type="presParOf" srcId="{96A9149E-B28E-430D-8342-B41CC4F9410F}" destId="{F98254E8-1C1A-4292-B326-6FAE8CE77903}" srcOrd="2" destOrd="0" presId="urn:microsoft.com/office/officeart/2005/8/layout/vList2"/>
    <dgm:cxn modelId="{F939DBC3-015A-417C-95EE-827A655A7C56}" type="presParOf" srcId="{96A9149E-B28E-430D-8342-B41CC4F9410F}" destId="{104390B4-586F-469B-A309-CE8EAE336E02}" srcOrd="3" destOrd="0" presId="urn:microsoft.com/office/officeart/2005/8/layout/vList2"/>
    <dgm:cxn modelId="{A55612CF-7369-4859-B84C-64D91AF9C40F}" type="presParOf" srcId="{96A9149E-B28E-430D-8342-B41CC4F9410F}" destId="{09321988-AA02-49CA-A6AB-DF74D3726E9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FE0EFF-D08C-4828-9490-58B1ADAD9587}"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2A93F179-5A2F-4D85-86C8-D0CD4D8AF863}">
      <dgm:prSet/>
      <dgm:spPr/>
      <dgm:t>
        <a:bodyPr/>
        <a:lstStyle/>
        <a:p>
          <a:r>
            <a:rPr lang="en-US"/>
            <a:t>Hear my Voice (Escucha mi Voz)</a:t>
          </a:r>
        </a:p>
      </dgm:t>
    </dgm:pt>
    <dgm:pt modelId="{52BCCC6A-CC5A-4EBB-BFEE-629A7B90132F}" type="parTrans" cxnId="{F96E0716-4139-446B-A3BD-8C2A7C35154A}">
      <dgm:prSet/>
      <dgm:spPr/>
      <dgm:t>
        <a:bodyPr/>
        <a:lstStyle/>
        <a:p>
          <a:endParaRPr lang="en-US"/>
        </a:p>
      </dgm:t>
    </dgm:pt>
    <dgm:pt modelId="{353101A9-508C-485E-A3D2-BCDC28355C99}" type="sibTrans" cxnId="{F96E0716-4139-446B-A3BD-8C2A7C35154A}">
      <dgm:prSet/>
      <dgm:spPr/>
      <dgm:t>
        <a:bodyPr/>
        <a:lstStyle/>
        <a:p>
          <a:endParaRPr lang="en-US"/>
        </a:p>
      </dgm:t>
    </dgm:pt>
    <dgm:pt modelId="{12ACA7AD-4470-411F-8994-27B018DDE0F4}">
      <dgm:prSet/>
      <dgm:spPr/>
      <dgm:t>
        <a:bodyPr/>
        <a:lstStyle/>
        <a:p>
          <a:r>
            <a:rPr lang="en-US"/>
            <a:t>March 1</a:t>
          </a:r>
          <a:r>
            <a:rPr lang="en-US" baseline="30000"/>
            <a:t>st</a:t>
          </a:r>
          <a:r>
            <a:rPr lang="en-US"/>
            <a:t> </a:t>
          </a:r>
        </a:p>
      </dgm:t>
    </dgm:pt>
    <dgm:pt modelId="{2D91C905-F53B-4841-807E-F8E32B964B0D}" type="parTrans" cxnId="{D356E690-712B-4999-8718-8C00269F8C10}">
      <dgm:prSet/>
      <dgm:spPr/>
      <dgm:t>
        <a:bodyPr/>
        <a:lstStyle/>
        <a:p>
          <a:endParaRPr lang="en-US"/>
        </a:p>
      </dgm:t>
    </dgm:pt>
    <dgm:pt modelId="{41BF47AE-8A95-49F6-80D2-65B2DFF245BB}" type="sibTrans" cxnId="{D356E690-712B-4999-8718-8C00269F8C10}">
      <dgm:prSet/>
      <dgm:spPr/>
      <dgm:t>
        <a:bodyPr/>
        <a:lstStyle/>
        <a:p>
          <a:endParaRPr lang="en-US"/>
        </a:p>
      </dgm:t>
    </dgm:pt>
    <dgm:pt modelId="{E00CEE98-6B4F-4EF3-A6B2-9350FBD8410D}">
      <dgm:prSet/>
      <dgm:spPr/>
      <dgm:t>
        <a:bodyPr/>
        <a:lstStyle/>
        <a:p>
          <a:r>
            <a:rPr lang="en-US"/>
            <a:t>12 participants</a:t>
          </a:r>
        </a:p>
      </dgm:t>
    </dgm:pt>
    <dgm:pt modelId="{DCB05AAA-B7CE-4DA3-8AB1-FABD7FAFE8E8}" type="parTrans" cxnId="{D23FE756-BF1F-4823-AFAB-D2FA84C0C1B9}">
      <dgm:prSet/>
      <dgm:spPr/>
      <dgm:t>
        <a:bodyPr/>
        <a:lstStyle/>
        <a:p>
          <a:endParaRPr lang="en-US"/>
        </a:p>
      </dgm:t>
    </dgm:pt>
    <dgm:pt modelId="{6953FF9B-E36E-40B1-A08F-66A5F2373FAA}" type="sibTrans" cxnId="{D23FE756-BF1F-4823-AFAB-D2FA84C0C1B9}">
      <dgm:prSet/>
      <dgm:spPr/>
      <dgm:t>
        <a:bodyPr/>
        <a:lstStyle/>
        <a:p>
          <a:endParaRPr lang="en-US"/>
        </a:p>
      </dgm:t>
    </dgm:pt>
    <dgm:pt modelId="{BB466832-9D2D-48D9-8924-8418ED375DD4}">
      <dgm:prSet/>
      <dgm:spPr/>
      <dgm:t>
        <a:bodyPr/>
        <a:lstStyle/>
        <a:p>
          <a:r>
            <a:rPr lang="en-US"/>
            <a:t>SAC 6 </a:t>
          </a:r>
        </a:p>
      </dgm:t>
    </dgm:pt>
    <dgm:pt modelId="{68A2340D-DF93-4313-B7B6-94FB88CF9FF2}" type="parTrans" cxnId="{D771F975-45A8-41AB-B3AE-AB1E8FFAA611}">
      <dgm:prSet/>
      <dgm:spPr/>
      <dgm:t>
        <a:bodyPr/>
        <a:lstStyle/>
        <a:p>
          <a:endParaRPr lang="en-US"/>
        </a:p>
      </dgm:t>
    </dgm:pt>
    <dgm:pt modelId="{28A73C01-AC88-4B6D-A2B5-7CB6B006B5F7}" type="sibTrans" cxnId="{D771F975-45A8-41AB-B3AE-AB1E8FFAA611}">
      <dgm:prSet/>
      <dgm:spPr/>
      <dgm:t>
        <a:bodyPr/>
        <a:lstStyle/>
        <a:p>
          <a:endParaRPr lang="en-US"/>
        </a:p>
      </dgm:t>
    </dgm:pt>
    <dgm:pt modelId="{EABE2A21-5367-4117-ABC5-84A49293C1D5}">
      <dgm:prSet/>
      <dgm:spPr/>
      <dgm:t>
        <a:bodyPr/>
        <a:lstStyle/>
        <a:p>
          <a:r>
            <a:rPr lang="en-US"/>
            <a:t>March 4</a:t>
          </a:r>
          <a:r>
            <a:rPr lang="en-US" baseline="30000"/>
            <a:t>th</a:t>
          </a:r>
          <a:endParaRPr lang="en-US"/>
        </a:p>
      </dgm:t>
    </dgm:pt>
    <dgm:pt modelId="{F88CD231-46C5-4898-A41D-FBB3BCC83C93}" type="parTrans" cxnId="{18EC9E5A-6EF1-4508-9525-5DB8597DD96F}">
      <dgm:prSet/>
      <dgm:spPr/>
      <dgm:t>
        <a:bodyPr/>
        <a:lstStyle/>
        <a:p>
          <a:endParaRPr lang="en-US"/>
        </a:p>
      </dgm:t>
    </dgm:pt>
    <dgm:pt modelId="{E827D40D-2C05-46DE-B6FD-0A2620D7908A}" type="sibTrans" cxnId="{18EC9E5A-6EF1-4508-9525-5DB8597DD96F}">
      <dgm:prSet/>
      <dgm:spPr/>
      <dgm:t>
        <a:bodyPr/>
        <a:lstStyle/>
        <a:p>
          <a:endParaRPr lang="en-US"/>
        </a:p>
      </dgm:t>
    </dgm:pt>
    <dgm:pt modelId="{CCDFD9A6-3AB3-44FF-B7BB-7986E0A57FE9}">
      <dgm:prSet/>
      <dgm:spPr/>
      <dgm:t>
        <a:bodyPr/>
        <a:lstStyle/>
        <a:p>
          <a:r>
            <a:rPr lang="en-US"/>
            <a:t>39 participants</a:t>
          </a:r>
        </a:p>
      </dgm:t>
    </dgm:pt>
    <dgm:pt modelId="{FF52EF5D-FBD3-42BE-A184-99CB95F7D022}" type="parTrans" cxnId="{32696139-DEEC-40D5-8F4C-9E0AF22C6733}">
      <dgm:prSet/>
      <dgm:spPr/>
      <dgm:t>
        <a:bodyPr/>
        <a:lstStyle/>
        <a:p>
          <a:endParaRPr lang="en-US"/>
        </a:p>
      </dgm:t>
    </dgm:pt>
    <dgm:pt modelId="{3DB85F7B-21F7-4813-A4A7-1138D8A0FF85}" type="sibTrans" cxnId="{32696139-DEEC-40D5-8F4C-9E0AF22C6733}">
      <dgm:prSet/>
      <dgm:spPr/>
      <dgm:t>
        <a:bodyPr/>
        <a:lstStyle/>
        <a:p>
          <a:endParaRPr lang="en-US"/>
        </a:p>
      </dgm:t>
    </dgm:pt>
    <dgm:pt modelId="{7C16482D-83CC-435C-9B52-DE97EAAD4191}">
      <dgm:prSet/>
      <dgm:spPr/>
      <dgm:t>
        <a:bodyPr/>
        <a:lstStyle/>
        <a:p>
          <a:r>
            <a:rPr lang="en-US"/>
            <a:t>Families First (Familias Primero)</a:t>
          </a:r>
        </a:p>
      </dgm:t>
    </dgm:pt>
    <dgm:pt modelId="{00ADF01A-5543-4812-BAA6-55FDA0115286}" type="parTrans" cxnId="{D100ED49-958C-4A21-B29F-1F272D9B4E6C}">
      <dgm:prSet/>
      <dgm:spPr/>
      <dgm:t>
        <a:bodyPr/>
        <a:lstStyle/>
        <a:p>
          <a:endParaRPr lang="en-US"/>
        </a:p>
      </dgm:t>
    </dgm:pt>
    <dgm:pt modelId="{8002E39B-47EF-4D3B-8376-0F028A92AC6C}" type="sibTrans" cxnId="{D100ED49-958C-4A21-B29F-1F272D9B4E6C}">
      <dgm:prSet/>
      <dgm:spPr/>
      <dgm:t>
        <a:bodyPr/>
        <a:lstStyle/>
        <a:p>
          <a:endParaRPr lang="en-US"/>
        </a:p>
      </dgm:t>
    </dgm:pt>
    <dgm:pt modelId="{2418EDF3-94D7-4561-A375-FBCEB60C3EAF}">
      <dgm:prSet/>
      <dgm:spPr/>
      <dgm:t>
        <a:bodyPr/>
        <a:lstStyle/>
        <a:p>
          <a:r>
            <a:rPr lang="en-US"/>
            <a:t>March 7</a:t>
          </a:r>
          <a:r>
            <a:rPr lang="en-US" baseline="30000"/>
            <a:t>th</a:t>
          </a:r>
          <a:endParaRPr lang="en-US"/>
        </a:p>
      </dgm:t>
    </dgm:pt>
    <dgm:pt modelId="{CAA25796-2C29-4EC0-984C-72DED42B7EAC}" type="parTrans" cxnId="{44C2285E-633C-41CA-A529-86FC49E4AF39}">
      <dgm:prSet/>
      <dgm:spPr/>
      <dgm:t>
        <a:bodyPr/>
        <a:lstStyle/>
        <a:p>
          <a:endParaRPr lang="en-US"/>
        </a:p>
      </dgm:t>
    </dgm:pt>
    <dgm:pt modelId="{5AD978BC-4A19-4D19-B138-369759C30D2A}" type="sibTrans" cxnId="{44C2285E-633C-41CA-A529-86FC49E4AF39}">
      <dgm:prSet/>
      <dgm:spPr/>
      <dgm:t>
        <a:bodyPr/>
        <a:lstStyle/>
        <a:p>
          <a:endParaRPr lang="en-US"/>
        </a:p>
      </dgm:t>
    </dgm:pt>
    <dgm:pt modelId="{2681FDB3-7008-4AA7-805B-B230E8761A9D}">
      <dgm:prSet/>
      <dgm:spPr/>
      <dgm:t>
        <a:bodyPr/>
        <a:lstStyle/>
        <a:p>
          <a:r>
            <a:rPr lang="en-US"/>
            <a:t>4 participants</a:t>
          </a:r>
        </a:p>
      </dgm:t>
    </dgm:pt>
    <dgm:pt modelId="{6541F458-49CC-4C93-9157-C35744638C8A}" type="parTrans" cxnId="{97BD17CC-BE79-4ACE-A1BD-C815EAE7C309}">
      <dgm:prSet/>
      <dgm:spPr/>
      <dgm:t>
        <a:bodyPr/>
        <a:lstStyle/>
        <a:p>
          <a:endParaRPr lang="en-US"/>
        </a:p>
      </dgm:t>
    </dgm:pt>
    <dgm:pt modelId="{373C1B57-67A5-4C4B-A99B-317BE69558A1}" type="sibTrans" cxnId="{97BD17CC-BE79-4ACE-A1BD-C815EAE7C309}">
      <dgm:prSet/>
      <dgm:spPr/>
      <dgm:t>
        <a:bodyPr/>
        <a:lstStyle/>
        <a:p>
          <a:endParaRPr lang="en-US"/>
        </a:p>
      </dgm:t>
    </dgm:pt>
    <dgm:pt modelId="{8A14CE9B-8EEC-42FB-B0D2-0EC14E38F874}">
      <dgm:prSet/>
      <dgm:spPr/>
      <dgm:t>
        <a:bodyPr/>
        <a:lstStyle/>
        <a:p>
          <a:r>
            <a:rPr lang="en-US"/>
            <a:t>Integrated Community Collaborative (ICC)</a:t>
          </a:r>
        </a:p>
      </dgm:t>
    </dgm:pt>
    <dgm:pt modelId="{A4A735BC-46B5-4373-B289-A780BDC2F2EF}" type="parTrans" cxnId="{B3748940-160B-4A1B-BE20-4DC15B9D38BB}">
      <dgm:prSet/>
      <dgm:spPr/>
      <dgm:t>
        <a:bodyPr/>
        <a:lstStyle/>
        <a:p>
          <a:endParaRPr lang="en-US"/>
        </a:p>
      </dgm:t>
    </dgm:pt>
    <dgm:pt modelId="{F4106242-E2F1-4511-ACDB-10A76A36F0B2}" type="sibTrans" cxnId="{B3748940-160B-4A1B-BE20-4DC15B9D38BB}">
      <dgm:prSet/>
      <dgm:spPr/>
      <dgm:t>
        <a:bodyPr/>
        <a:lstStyle/>
        <a:p>
          <a:endParaRPr lang="en-US"/>
        </a:p>
      </dgm:t>
    </dgm:pt>
    <dgm:pt modelId="{7CBD1FBC-F91B-466E-857A-5162919EDBAF}">
      <dgm:prSet/>
      <dgm:spPr/>
      <dgm:t>
        <a:bodyPr/>
        <a:lstStyle/>
        <a:p>
          <a:r>
            <a:rPr lang="en-US"/>
            <a:t>March 18</a:t>
          </a:r>
          <a:r>
            <a:rPr lang="en-US" baseline="30000"/>
            <a:t>th</a:t>
          </a:r>
          <a:endParaRPr lang="en-US"/>
        </a:p>
      </dgm:t>
    </dgm:pt>
    <dgm:pt modelId="{FDF81F88-2E9D-407A-9F73-644BDDD26CA0}" type="parTrans" cxnId="{DFB9BCFF-182F-4911-9431-7A00D715184E}">
      <dgm:prSet/>
      <dgm:spPr/>
      <dgm:t>
        <a:bodyPr/>
        <a:lstStyle/>
        <a:p>
          <a:endParaRPr lang="en-US"/>
        </a:p>
      </dgm:t>
    </dgm:pt>
    <dgm:pt modelId="{DAE52732-0CBB-4AD0-94A7-1C5E1141835F}" type="sibTrans" cxnId="{DFB9BCFF-182F-4911-9431-7A00D715184E}">
      <dgm:prSet/>
      <dgm:spPr/>
      <dgm:t>
        <a:bodyPr/>
        <a:lstStyle/>
        <a:p>
          <a:endParaRPr lang="en-US"/>
        </a:p>
      </dgm:t>
    </dgm:pt>
    <dgm:pt modelId="{509E3246-4DE4-4BD0-95CB-BDD2B0E48872}">
      <dgm:prSet/>
      <dgm:spPr/>
      <dgm:t>
        <a:bodyPr/>
        <a:lstStyle/>
        <a:p>
          <a:r>
            <a:rPr lang="en-US"/>
            <a:t>23 participants</a:t>
          </a:r>
        </a:p>
      </dgm:t>
    </dgm:pt>
    <dgm:pt modelId="{8B17EC69-72AD-4BF1-8652-B6CC204895BB}" type="parTrans" cxnId="{D8B71238-80D8-4CA6-A234-7DCCD69F4C1D}">
      <dgm:prSet/>
      <dgm:spPr/>
      <dgm:t>
        <a:bodyPr/>
        <a:lstStyle/>
        <a:p>
          <a:endParaRPr lang="en-US"/>
        </a:p>
      </dgm:t>
    </dgm:pt>
    <dgm:pt modelId="{0FC963EE-294A-45C8-B480-7FFBA196D214}" type="sibTrans" cxnId="{D8B71238-80D8-4CA6-A234-7DCCD69F4C1D}">
      <dgm:prSet/>
      <dgm:spPr/>
      <dgm:t>
        <a:bodyPr/>
        <a:lstStyle/>
        <a:p>
          <a:endParaRPr lang="en-US"/>
        </a:p>
      </dgm:t>
    </dgm:pt>
    <dgm:pt modelId="{C2A7F24F-128B-4AF5-B11C-94AAEC6F73B8}" type="pres">
      <dgm:prSet presAssocID="{9BFE0EFF-D08C-4828-9490-58B1ADAD9587}" presName="linear" presStyleCnt="0">
        <dgm:presLayoutVars>
          <dgm:dir/>
          <dgm:animLvl val="lvl"/>
          <dgm:resizeHandles val="exact"/>
        </dgm:presLayoutVars>
      </dgm:prSet>
      <dgm:spPr/>
    </dgm:pt>
    <dgm:pt modelId="{5B067266-1BC1-4295-A2DA-BA814B25C49C}" type="pres">
      <dgm:prSet presAssocID="{2A93F179-5A2F-4D85-86C8-D0CD4D8AF863}" presName="parentLin" presStyleCnt="0"/>
      <dgm:spPr/>
    </dgm:pt>
    <dgm:pt modelId="{6A9DCB0E-BCD2-4AFD-9A44-8456ECC7EC18}" type="pres">
      <dgm:prSet presAssocID="{2A93F179-5A2F-4D85-86C8-D0CD4D8AF863}" presName="parentLeftMargin" presStyleLbl="node1" presStyleIdx="0" presStyleCnt="4"/>
      <dgm:spPr/>
    </dgm:pt>
    <dgm:pt modelId="{6FCB5CDA-CCE9-4F3F-BB16-1567ABC0039F}" type="pres">
      <dgm:prSet presAssocID="{2A93F179-5A2F-4D85-86C8-D0CD4D8AF863}" presName="parentText" presStyleLbl="node1" presStyleIdx="0" presStyleCnt="4">
        <dgm:presLayoutVars>
          <dgm:chMax val="0"/>
          <dgm:bulletEnabled val="1"/>
        </dgm:presLayoutVars>
      </dgm:prSet>
      <dgm:spPr/>
    </dgm:pt>
    <dgm:pt modelId="{C161FC2C-C189-4EA8-B0F2-FEAE0FF950A3}" type="pres">
      <dgm:prSet presAssocID="{2A93F179-5A2F-4D85-86C8-D0CD4D8AF863}" presName="negativeSpace" presStyleCnt="0"/>
      <dgm:spPr/>
    </dgm:pt>
    <dgm:pt modelId="{212B2ECE-224A-480B-BEF1-FB9BC22F915C}" type="pres">
      <dgm:prSet presAssocID="{2A93F179-5A2F-4D85-86C8-D0CD4D8AF863}" presName="childText" presStyleLbl="conFgAcc1" presStyleIdx="0" presStyleCnt="4">
        <dgm:presLayoutVars>
          <dgm:bulletEnabled val="1"/>
        </dgm:presLayoutVars>
      </dgm:prSet>
      <dgm:spPr/>
    </dgm:pt>
    <dgm:pt modelId="{856686D6-A589-41F5-A02C-4304310DF650}" type="pres">
      <dgm:prSet presAssocID="{353101A9-508C-485E-A3D2-BCDC28355C99}" presName="spaceBetweenRectangles" presStyleCnt="0"/>
      <dgm:spPr/>
    </dgm:pt>
    <dgm:pt modelId="{BC5D0A63-16D0-43C7-B079-78B5372F0EC0}" type="pres">
      <dgm:prSet presAssocID="{BB466832-9D2D-48D9-8924-8418ED375DD4}" presName="parentLin" presStyleCnt="0"/>
      <dgm:spPr/>
    </dgm:pt>
    <dgm:pt modelId="{26CA8CE6-E123-4D66-B408-AE692BD6961D}" type="pres">
      <dgm:prSet presAssocID="{BB466832-9D2D-48D9-8924-8418ED375DD4}" presName="parentLeftMargin" presStyleLbl="node1" presStyleIdx="0" presStyleCnt="4"/>
      <dgm:spPr/>
    </dgm:pt>
    <dgm:pt modelId="{4A00C20A-7289-415E-BBE9-9710CDDE2C87}" type="pres">
      <dgm:prSet presAssocID="{BB466832-9D2D-48D9-8924-8418ED375DD4}" presName="parentText" presStyleLbl="node1" presStyleIdx="1" presStyleCnt="4">
        <dgm:presLayoutVars>
          <dgm:chMax val="0"/>
          <dgm:bulletEnabled val="1"/>
        </dgm:presLayoutVars>
      </dgm:prSet>
      <dgm:spPr/>
    </dgm:pt>
    <dgm:pt modelId="{620A4593-0610-4F00-AE8A-75A312397DE2}" type="pres">
      <dgm:prSet presAssocID="{BB466832-9D2D-48D9-8924-8418ED375DD4}" presName="negativeSpace" presStyleCnt="0"/>
      <dgm:spPr/>
    </dgm:pt>
    <dgm:pt modelId="{CDD0E11F-F0AF-42AC-9008-A1BBE4CB37D8}" type="pres">
      <dgm:prSet presAssocID="{BB466832-9D2D-48D9-8924-8418ED375DD4}" presName="childText" presStyleLbl="conFgAcc1" presStyleIdx="1" presStyleCnt="4">
        <dgm:presLayoutVars>
          <dgm:bulletEnabled val="1"/>
        </dgm:presLayoutVars>
      </dgm:prSet>
      <dgm:spPr/>
    </dgm:pt>
    <dgm:pt modelId="{FBD986B6-3AC2-47AD-A38E-F4E46C8AB8B4}" type="pres">
      <dgm:prSet presAssocID="{28A73C01-AC88-4B6D-A2B5-7CB6B006B5F7}" presName="spaceBetweenRectangles" presStyleCnt="0"/>
      <dgm:spPr/>
    </dgm:pt>
    <dgm:pt modelId="{FBEA8D94-8EF6-40DC-9BBE-B88116AA0349}" type="pres">
      <dgm:prSet presAssocID="{7C16482D-83CC-435C-9B52-DE97EAAD4191}" presName="parentLin" presStyleCnt="0"/>
      <dgm:spPr/>
    </dgm:pt>
    <dgm:pt modelId="{4BC834D4-A88D-40B4-9DF3-BA6455B56AA1}" type="pres">
      <dgm:prSet presAssocID="{7C16482D-83CC-435C-9B52-DE97EAAD4191}" presName="parentLeftMargin" presStyleLbl="node1" presStyleIdx="1" presStyleCnt="4"/>
      <dgm:spPr/>
    </dgm:pt>
    <dgm:pt modelId="{46D6181E-6D15-48DE-B33C-91A1817BDDE3}" type="pres">
      <dgm:prSet presAssocID="{7C16482D-83CC-435C-9B52-DE97EAAD4191}" presName="parentText" presStyleLbl="node1" presStyleIdx="2" presStyleCnt="4">
        <dgm:presLayoutVars>
          <dgm:chMax val="0"/>
          <dgm:bulletEnabled val="1"/>
        </dgm:presLayoutVars>
      </dgm:prSet>
      <dgm:spPr/>
    </dgm:pt>
    <dgm:pt modelId="{FED9070C-FDC8-4DE5-8C5E-2D364F6F516F}" type="pres">
      <dgm:prSet presAssocID="{7C16482D-83CC-435C-9B52-DE97EAAD4191}" presName="negativeSpace" presStyleCnt="0"/>
      <dgm:spPr/>
    </dgm:pt>
    <dgm:pt modelId="{3F22026B-3964-4760-8E1A-44AE43574D32}" type="pres">
      <dgm:prSet presAssocID="{7C16482D-83CC-435C-9B52-DE97EAAD4191}" presName="childText" presStyleLbl="conFgAcc1" presStyleIdx="2" presStyleCnt="4">
        <dgm:presLayoutVars>
          <dgm:bulletEnabled val="1"/>
        </dgm:presLayoutVars>
      </dgm:prSet>
      <dgm:spPr/>
    </dgm:pt>
    <dgm:pt modelId="{43813E5A-C984-4622-BFFB-1F3A5D80D7F9}" type="pres">
      <dgm:prSet presAssocID="{8002E39B-47EF-4D3B-8376-0F028A92AC6C}" presName="spaceBetweenRectangles" presStyleCnt="0"/>
      <dgm:spPr/>
    </dgm:pt>
    <dgm:pt modelId="{32A0ACE4-7D28-461C-BAF5-A194B2E4C682}" type="pres">
      <dgm:prSet presAssocID="{8A14CE9B-8EEC-42FB-B0D2-0EC14E38F874}" presName="parentLin" presStyleCnt="0"/>
      <dgm:spPr/>
    </dgm:pt>
    <dgm:pt modelId="{85B67E7F-9360-4F79-A989-3BB0389E363A}" type="pres">
      <dgm:prSet presAssocID="{8A14CE9B-8EEC-42FB-B0D2-0EC14E38F874}" presName="parentLeftMargin" presStyleLbl="node1" presStyleIdx="2" presStyleCnt="4"/>
      <dgm:spPr/>
    </dgm:pt>
    <dgm:pt modelId="{00BBC92C-D03A-4231-B42C-4834FF16EECA}" type="pres">
      <dgm:prSet presAssocID="{8A14CE9B-8EEC-42FB-B0D2-0EC14E38F874}" presName="parentText" presStyleLbl="node1" presStyleIdx="3" presStyleCnt="4">
        <dgm:presLayoutVars>
          <dgm:chMax val="0"/>
          <dgm:bulletEnabled val="1"/>
        </dgm:presLayoutVars>
      </dgm:prSet>
      <dgm:spPr/>
    </dgm:pt>
    <dgm:pt modelId="{CEB4DAC4-EEC4-4CF9-A400-E9FFB6128100}" type="pres">
      <dgm:prSet presAssocID="{8A14CE9B-8EEC-42FB-B0D2-0EC14E38F874}" presName="negativeSpace" presStyleCnt="0"/>
      <dgm:spPr/>
    </dgm:pt>
    <dgm:pt modelId="{D34C2322-03D7-401F-860A-4344FC65EE34}" type="pres">
      <dgm:prSet presAssocID="{8A14CE9B-8EEC-42FB-B0D2-0EC14E38F874}" presName="childText" presStyleLbl="conFgAcc1" presStyleIdx="3" presStyleCnt="4">
        <dgm:presLayoutVars>
          <dgm:bulletEnabled val="1"/>
        </dgm:presLayoutVars>
      </dgm:prSet>
      <dgm:spPr/>
    </dgm:pt>
  </dgm:ptLst>
  <dgm:cxnLst>
    <dgm:cxn modelId="{2AF58100-4610-43D3-AC18-D973802487A8}" type="presOf" srcId="{CCDFD9A6-3AB3-44FF-B7BB-7986E0A57FE9}" destId="{CDD0E11F-F0AF-42AC-9008-A1BBE4CB37D8}" srcOrd="0" destOrd="1" presId="urn:microsoft.com/office/officeart/2005/8/layout/list1"/>
    <dgm:cxn modelId="{F96E0716-4139-446B-A3BD-8C2A7C35154A}" srcId="{9BFE0EFF-D08C-4828-9490-58B1ADAD9587}" destId="{2A93F179-5A2F-4D85-86C8-D0CD4D8AF863}" srcOrd="0" destOrd="0" parTransId="{52BCCC6A-CC5A-4EBB-BFEE-629A7B90132F}" sibTransId="{353101A9-508C-485E-A3D2-BCDC28355C99}"/>
    <dgm:cxn modelId="{2D0A5216-EB5C-411A-9DAD-9A89423813FF}" type="presOf" srcId="{E00CEE98-6B4F-4EF3-A6B2-9350FBD8410D}" destId="{212B2ECE-224A-480B-BEF1-FB9BC22F915C}" srcOrd="0" destOrd="1" presId="urn:microsoft.com/office/officeart/2005/8/layout/list1"/>
    <dgm:cxn modelId="{ABE29A16-C9EF-4FCE-8E06-01D3F08B3694}" type="presOf" srcId="{2418EDF3-94D7-4561-A375-FBCEB60C3EAF}" destId="{3F22026B-3964-4760-8E1A-44AE43574D32}" srcOrd="0" destOrd="0" presId="urn:microsoft.com/office/officeart/2005/8/layout/list1"/>
    <dgm:cxn modelId="{A187B31A-32E8-4976-BA38-611A9FB99C55}" type="presOf" srcId="{BB466832-9D2D-48D9-8924-8418ED375DD4}" destId="{4A00C20A-7289-415E-BBE9-9710CDDE2C87}" srcOrd="1" destOrd="0" presId="urn:microsoft.com/office/officeart/2005/8/layout/list1"/>
    <dgm:cxn modelId="{2E601520-C25E-4263-9345-5406C3D30FF8}" type="presOf" srcId="{BB466832-9D2D-48D9-8924-8418ED375DD4}" destId="{26CA8CE6-E123-4D66-B408-AE692BD6961D}" srcOrd="0" destOrd="0" presId="urn:microsoft.com/office/officeart/2005/8/layout/list1"/>
    <dgm:cxn modelId="{0A02EB23-5368-4394-9664-7ED3CBFDEA42}" type="presOf" srcId="{2A93F179-5A2F-4D85-86C8-D0CD4D8AF863}" destId="{6FCB5CDA-CCE9-4F3F-BB16-1567ABC0039F}" srcOrd="1" destOrd="0" presId="urn:microsoft.com/office/officeart/2005/8/layout/list1"/>
    <dgm:cxn modelId="{ECA9C52C-94B8-4DD7-BB8C-AB5565C9DBE4}" type="presOf" srcId="{2681FDB3-7008-4AA7-805B-B230E8761A9D}" destId="{3F22026B-3964-4760-8E1A-44AE43574D32}" srcOrd="0" destOrd="1" presId="urn:microsoft.com/office/officeart/2005/8/layout/list1"/>
    <dgm:cxn modelId="{D8B71238-80D8-4CA6-A234-7DCCD69F4C1D}" srcId="{8A14CE9B-8EEC-42FB-B0D2-0EC14E38F874}" destId="{509E3246-4DE4-4BD0-95CB-BDD2B0E48872}" srcOrd="1" destOrd="0" parTransId="{8B17EC69-72AD-4BF1-8652-B6CC204895BB}" sibTransId="{0FC963EE-294A-45C8-B480-7FFBA196D214}"/>
    <dgm:cxn modelId="{32696139-DEEC-40D5-8F4C-9E0AF22C6733}" srcId="{BB466832-9D2D-48D9-8924-8418ED375DD4}" destId="{CCDFD9A6-3AB3-44FF-B7BB-7986E0A57FE9}" srcOrd="1" destOrd="0" parTransId="{FF52EF5D-FBD3-42BE-A184-99CB95F7D022}" sibTransId="{3DB85F7B-21F7-4813-A4A7-1138D8A0FF85}"/>
    <dgm:cxn modelId="{B3748940-160B-4A1B-BE20-4DC15B9D38BB}" srcId="{9BFE0EFF-D08C-4828-9490-58B1ADAD9587}" destId="{8A14CE9B-8EEC-42FB-B0D2-0EC14E38F874}" srcOrd="3" destOrd="0" parTransId="{A4A735BC-46B5-4373-B289-A780BDC2F2EF}" sibTransId="{F4106242-E2F1-4511-ACDB-10A76A36F0B2}"/>
    <dgm:cxn modelId="{6A76025C-8F27-4A41-AC59-139DFB43D02B}" type="presOf" srcId="{8A14CE9B-8EEC-42FB-B0D2-0EC14E38F874}" destId="{00BBC92C-D03A-4231-B42C-4834FF16EECA}" srcOrd="1" destOrd="0" presId="urn:microsoft.com/office/officeart/2005/8/layout/list1"/>
    <dgm:cxn modelId="{44C2285E-633C-41CA-A529-86FC49E4AF39}" srcId="{7C16482D-83CC-435C-9B52-DE97EAAD4191}" destId="{2418EDF3-94D7-4561-A375-FBCEB60C3EAF}" srcOrd="0" destOrd="0" parTransId="{CAA25796-2C29-4EC0-984C-72DED42B7EAC}" sibTransId="{5AD978BC-4A19-4D19-B138-369759C30D2A}"/>
    <dgm:cxn modelId="{D100ED49-958C-4A21-B29F-1F272D9B4E6C}" srcId="{9BFE0EFF-D08C-4828-9490-58B1ADAD9587}" destId="{7C16482D-83CC-435C-9B52-DE97EAAD4191}" srcOrd="2" destOrd="0" parTransId="{00ADF01A-5543-4812-BAA6-55FDA0115286}" sibTransId="{8002E39B-47EF-4D3B-8376-0F028A92AC6C}"/>
    <dgm:cxn modelId="{37C4CA6C-3ED2-4FE2-99A5-EA38F2C024E5}" type="presOf" srcId="{509E3246-4DE4-4BD0-95CB-BDD2B0E48872}" destId="{D34C2322-03D7-401F-860A-4344FC65EE34}" srcOrd="0" destOrd="1" presId="urn:microsoft.com/office/officeart/2005/8/layout/list1"/>
    <dgm:cxn modelId="{31A59E73-B83D-493A-AC9B-2B1A94C7D7C7}" type="presOf" srcId="{EABE2A21-5367-4117-ABC5-84A49293C1D5}" destId="{CDD0E11F-F0AF-42AC-9008-A1BBE4CB37D8}" srcOrd="0" destOrd="0" presId="urn:microsoft.com/office/officeart/2005/8/layout/list1"/>
    <dgm:cxn modelId="{D771F975-45A8-41AB-B3AE-AB1E8FFAA611}" srcId="{9BFE0EFF-D08C-4828-9490-58B1ADAD9587}" destId="{BB466832-9D2D-48D9-8924-8418ED375DD4}" srcOrd="1" destOrd="0" parTransId="{68A2340D-DF93-4313-B7B6-94FB88CF9FF2}" sibTransId="{28A73C01-AC88-4B6D-A2B5-7CB6B006B5F7}"/>
    <dgm:cxn modelId="{D23FE756-BF1F-4823-AFAB-D2FA84C0C1B9}" srcId="{2A93F179-5A2F-4D85-86C8-D0CD4D8AF863}" destId="{E00CEE98-6B4F-4EF3-A6B2-9350FBD8410D}" srcOrd="1" destOrd="0" parTransId="{DCB05AAA-B7CE-4DA3-8AB1-FABD7FAFE8E8}" sibTransId="{6953FF9B-E36E-40B1-A08F-66A5F2373FAA}"/>
    <dgm:cxn modelId="{18EC9E5A-6EF1-4508-9525-5DB8597DD96F}" srcId="{BB466832-9D2D-48D9-8924-8418ED375DD4}" destId="{EABE2A21-5367-4117-ABC5-84A49293C1D5}" srcOrd="0" destOrd="0" parTransId="{F88CD231-46C5-4898-A41D-FBB3BCC83C93}" sibTransId="{E827D40D-2C05-46DE-B6FD-0A2620D7908A}"/>
    <dgm:cxn modelId="{1DE9747B-2E19-45D6-9CAA-001B206FE40E}" type="presOf" srcId="{12ACA7AD-4470-411F-8994-27B018DDE0F4}" destId="{212B2ECE-224A-480B-BEF1-FB9BC22F915C}" srcOrd="0" destOrd="0" presId="urn:microsoft.com/office/officeart/2005/8/layout/list1"/>
    <dgm:cxn modelId="{D356E690-712B-4999-8718-8C00269F8C10}" srcId="{2A93F179-5A2F-4D85-86C8-D0CD4D8AF863}" destId="{12ACA7AD-4470-411F-8994-27B018DDE0F4}" srcOrd="0" destOrd="0" parTransId="{2D91C905-F53B-4841-807E-F8E32B964B0D}" sibTransId="{41BF47AE-8A95-49F6-80D2-65B2DFF245BB}"/>
    <dgm:cxn modelId="{F89DD59D-4462-4606-B27A-E982DD29CEEE}" type="presOf" srcId="{7C16482D-83CC-435C-9B52-DE97EAAD4191}" destId="{46D6181E-6D15-48DE-B33C-91A1817BDDE3}" srcOrd="1" destOrd="0" presId="urn:microsoft.com/office/officeart/2005/8/layout/list1"/>
    <dgm:cxn modelId="{72FFFEA3-F71E-47B5-99E0-ED8EDCBD6B98}" type="presOf" srcId="{7CBD1FBC-F91B-466E-857A-5162919EDBAF}" destId="{D34C2322-03D7-401F-860A-4344FC65EE34}" srcOrd="0" destOrd="0" presId="urn:microsoft.com/office/officeart/2005/8/layout/list1"/>
    <dgm:cxn modelId="{AD0F30B6-5739-4F21-BC8F-8E1A50BE97AC}" type="presOf" srcId="{2A93F179-5A2F-4D85-86C8-D0CD4D8AF863}" destId="{6A9DCB0E-BCD2-4AFD-9A44-8456ECC7EC18}" srcOrd="0" destOrd="0" presId="urn:microsoft.com/office/officeart/2005/8/layout/list1"/>
    <dgm:cxn modelId="{37679DBF-3580-4D60-A9FE-3A62B91C62E7}" type="presOf" srcId="{9BFE0EFF-D08C-4828-9490-58B1ADAD9587}" destId="{C2A7F24F-128B-4AF5-B11C-94AAEC6F73B8}" srcOrd="0" destOrd="0" presId="urn:microsoft.com/office/officeart/2005/8/layout/list1"/>
    <dgm:cxn modelId="{97BD17CC-BE79-4ACE-A1BD-C815EAE7C309}" srcId="{7C16482D-83CC-435C-9B52-DE97EAAD4191}" destId="{2681FDB3-7008-4AA7-805B-B230E8761A9D}" srcOrd="1" destOrd="0" parTransId="{6541F458-49CC-4C93-9157-C35744638C8A}" sibTransId="{373C1B57-67A5-4C4B-A99B-317BE69558A1}"/>
    <dgm:cxn modelId="{75F298CE-6C81-4CE2-8BDA-BB3319E35CA9}" type="presOf" srcId="{8A14CE9B-8EEC-42FB-B0D2-0EC14E38F874}" destId="{85B67E7F-9360-4F79-A989-3BB0389E363A}" srcOrd="0" destOrd="0" presId="urn:microsoft.com/office/officeart/2005/8/layout/list1"/>
    <dgm:cxn modelId="{86001AF0-CF24-4E47-9DE2-23C8813A88B9}" type="presOf" srcId="{7C16482D-83CC-435C-9B52-DE97EAAD4191}" destId="{4BC834D4-A88D-40B4-9DF3-BA6455B56AA1}" srcOrd="0" destOrd="0" presId="urn:microsoft.com/office/officeart/2005/8/layout/list1"/>
    <dgm:cxn modelId="{DFB9BCFF-182F-4911-9431-7A00D715184E}" srcId="{8A14CE9B-8EEC-42FB-B0D2-0EC14E38F874}" destId="{7CBD1FBC-F91B-466E-857A-5162919EDBAF}" srcOrd="0" destOrd="0" parTransId="{FDF81F88-2E9D-407A-9F73-644BDDD26CA0}" sibTransId="{DAE52732-0CBB-4AD0-94A7-1C5E1141835F}"/>
    <dgm:cxn modelId="{01BDE0BB-F349-409B-BE6D-ECFD6C1B6E0B}" type="presParOf" srcId="{C2A7F24F-128B-4AF5-B11C-94AAEC6F73B8}" destId="{5B067266-1BC1-4295-A2DA-BA814B25C49C}" srcOrd="0" destOrd="0" presId="urn:microsoft.com/office/officeart/2005/8/layout/list1"/>
    <dgm:cxn modelId="{916A0961-5637-4420-A4A9-4F3E9FFD2437}" type="presParOf" srcId="{5B067266-1BC1-4295-A2DA-BA814B25C49C}" destId="{6A9DCB0E-BCD2-4AFD-9A44-8456ECC7EC18}" srcOrd="0" destOrd="0" presId="urn:microsoft.com/office/officeart/2005/8/layout/list1"/>
    <dgm:cxn modelId="{90E23025-8E11-4D5C-BA61-30543A890DB9}" type="presParOf" srcId="{5B067266-1BC1-4295-A2DA-BA814B25C49C}" destId="{6FCB5CDA-CCE9-4F3F-BB16-1567ABC0039F}" srcOrd="1" destOrd="0" presId="urn:microsoft.com/office/officeart/2005/8/layout/list1"/>
    <dgm:cxn modelId="{7661F40E-B4F2-4680-BEC3-3E82D0770B5B}" type="presParOf" srcId="{C2A7F24F-128B-4AF5-B11C-94AAEC6F73B8}" destId="{C161FC2C-C189-4EA8-B0F2-FEAE0FF950A3}" srcOrd="1" destOrd="0" presId="urn:microsoft.com/office/officeart/2005/8/layout/list1"/>
    <dgm:cxn modelId="{B637DFED-61B1-4344-A11D-4F6C63EB88E2}" type="presParOf" srcId="{C2A7F24F-128B-4AF5-B11C-94AAEC6F73B8}" destId="{212B2ECE-224A-480B-BEF1-FB9BC22F915C}" srcOrd="2" destOrd="0" presId="urn:microsoft.com/office/officeart/2005/8/layout/list1"/>
    <dgm:cxn modelId="{BC374C70-6627-4ACC-BA2F-13E79F26E56C}" type="presParOf" srcId="{C2A7F24F-128B-4AF5-B11C-94AAEC6F73B8}" destId="{856686D6-A589-41F5-A02C-4304310DF650}" srcOrd="3" destOrd="0" presId="urn:microsoft.com/office/officeart/2005/8/layout/list1"/>
    <dgm:cxn modelId="{C483F6F7-94A9-4840-AB8C-6DCBE578494F}" type="presParOf" srcId="{C2A7F24F-128B-4AF5-B11C-94AAEC6F73B8}" destId="{BC5D0A63-16D0-43C7-B079-78B5372F0EC0}" srcOrd="4" destOrd="0" presId="urn:microsoft.com/office/officeart/2005/8/layout/list1"/>
    <dgm:cxn modelId="{A22D9E7E-330F-4F36-9A28-6267C2BF82EC}" type="presParOf" srcId="{BC5D0A63-16D0-43C7-B079-78B5372F0EC0}" destId="{26CA8CE6-E123-4D66-B408-AE692BD6961D}" srcOrd="0" destOrd="0" presId="urn:microsoft.com/office/officeart/2005/8/layout/list1"/>
    <dgm:cxn modelId="{DC922BEF-E398-4A93-857F-354FC23DD4D9}" type="presParOf" srcId="{BC5D0A63-16D0-43C7-B079-78B5372F0EC0}" destId="{4A00C20A-7289-415E-BBE9-9710CDDE2C87}" srcOrd="1" destOrd="0" presId="urn:microsoft.com/office/officeart/2005/8/layout/list1"/>
    <dgm:cxn modelId="{00450CCA-A24B-427C-B5A8-5C1FADCEC9E6}" type="presParOf" srcId="{C2A7F24F-128B-4AF5-B11C-94AAEC6F73B8}" destId="{620A4593-0610-4F00-AE8A-75A312397DE2}" srcOrd="5" destOrd="0" presId="urn:microsoft.com/office/officeart/2005/8/layout/list1"/>
    <dgm:cxn modelId="{8D513B16-DC56-4994-A243-876678795F52}" type="presParOf" srcId="{C2A7F24F-128B-4AF5-B11C-94AAEC6F73B8}" destId="{CDD0E11F-F0AF-42AC-9008-A1BBE4CB37D8}" srcOrd="6" destOrd="0" presId="urn:microsoft.com/office/officeart/2005/8/layout/list1"/>
    <dgm:cxn modelId="{CD9C7162-656E-40ED-8A61-6D722DE03443}" type="presParOf" srcId="{C2A7F24F-128B-4AF5-B11C-94AAEC6F73B8}" destId="{FBD986B6-3AC2-47AD-A38E-F4E46C8AB8B4}" srcOrd="7" destOrd="0" presId="urn:microsoft.com/office/officeart/2005/8/layout/list1"/>
    <dgm:cxn modelId="{1697D1A8-4D99-4A4B-ABDA-C132151F72B0}" type="presParOf" srcId="{C2A7F24F-128B-4AF5-B11C-94AAEC6F73B8}" destId="{FBEA8D94-8EF6-40DC-9BBE-B88116AA0349}" srcOrd="8" destOrd="0" presId="urn:microsoft.com/office/officeart/2005/8/layout/list1"/>
    <dgm:cxn modelId="{8741DC7C-0D16-44B9-988D-2D20D98E661E}" type="presParOf" srcId="{FBEA8D94-8EF6-40DC-9BBE-B88116AA0349}" destId="{4BC834D4-A88D-40B4-9DF3-BA6455B56AA1}" srcOrd="0" destOrd="0" presId="urn:microsoft.com/office/officeart/2005/8/layout/list1"/>
    <dgm:cxn modelId="{8AB6B982-D286-44F7-B9C7-294288991CED}" type="presParOf" srcId="{FBEA8D94-8EF6-40DC-9BBE-B88116AA0349}" destId="{46D6181E-6D15-48DE-B33C-91A1817BDDE3}" srcOrd="1" destOrd="0" presId="urn:microsoft.com/office/officeart/2005/8/layout/list1"/>
    <dgm:cxn modelId="{43F246F3-F944-47C0-84ED-20636AB4686C}" type="presParOf" srcId="{C2A7F24F-128B-4AF5-B11C-94AAEC6F73B8}" destId="{FED9070C-FDC8-4DE5-8C5E-2D364F6F516F}" srcOrd="9" destOrd="0" presId="urn:microsoft.com/office/officeart/2005/8/layout/list1"/>
    <dgm:cxn modelId="{C118B9C0-4B3C-42E9-ACA6-CE05A0472901}" type="presParOf" srcId="{C2A7F24F-128B-4AF5-B11C-94AAEC6F73B8}" destId="{3F22026B-3964-4760-8E1A-44AE43574D32}" srcOrd="10" destOrd="0" presId="urn:microsoft.com/office/officeart/2005/8/layout/list1"/>
    <dgm:cxn modelId="{C91D4BBA-6987-48D2-A854-F5A25BE232E3}" type="presParOf" srcId="{C2A7F24F-128B-4AF5-B11C-94AAEC6F73B8}" destId="{43813E5A-C984-4622-BFFB-1F3A5D80D7F9}" srcOrd="11" destOrd="0" presId="urn:microsoft.com/office/officeart/2005/8/layout/list1"/>
    <dgm:cxn modelId="{721C6814-7488-4851-897B-DAD3F2CC4071}" type="presParOf" srcId="{C2A7F24F-128B-4AF5-B11C-94AAEC6F73B8}" destId="{32A0ACE4-7D28-461C-BAF5-A194B2E4C682}" srcOrd="12" destOrd="0" presId="urn:microsoft.com/office/officeart/2005/8/layout/list1"/>
    <dgm:cxn modelId="{F03F06B0-8A81-4310-AB2E-07E120D3D476}" type="presParOf" srcId="{32A0ACE4-7D28-461C-BAF5-A194B2E4C682}" destId="{85B67E7F-9360-4F79-A989-3BB0389E363A}" srcOrd="0" destOrd="0" presId="urn:microsoft.com/office/officeart/2005/8/layout/list1"/>
    <dgm:cxn modelId="{4CCC626F-F712-4C78-9654-AA43DB6F0F8A}" type="presParOf" srcId="{32A0ACE4-7D28-461C-BAF5-A194B2E4C682}" destId="{00BBC92C-D03A-4231-B42C-4834FF16EECA}" srcOrd="1" destOrd="0" presId="urn:microsoft.com/office/officeart/2005/8/layout/list1"/>
    <dgm:cxn modelId="{1FB70237-6CEF-41FB-9746-3E21160B6FFF}" type="presParOf" srcId="{C2A7F24F-128B-4AF5-B11C-94AAEC6F73B8}" destId="{CEB4DAC4-EEC4-4CF9-A400-E9FFB6128100}" srcOrd="13" destOrd="0" presId="urn:microsoft.com/office/officeart/2005/8/layout/list1"/>
    <dgm:cxn modelId="{8A366460-80C4-4C3A-B4FF-9466F58CB259}" type="presParOf" srcId="{C2A7F24F-128B-4AF5-B11C-94AAEC6F73B8}" destId="{D34C2322-03D7-401F-860A-4344FC65EE3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A1CB1-1728-4DF0-A39C-02BC97372C3D}">
      <dsp:nvSpPr>
        <dsp:cNvPr id="0" name=""/>
        <dsp:cNvSpPr/>
      </dsp:nvSpPr>
      <dsp:spPr>
        <a:xfrm>
          <a:off x="0" y="28238"/>
          <a:ext cx="5452531" cy="141511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b="1" kern="1200" dirty="0">
            <a:latin typeface="Arial Black" panose="020B0A04020102020204" pitchFamily="34" charset="0"/>
          </a:endParaRPr>
        </a:p>
        <a:p>
          <a:pPr marL="0" lvl="0" indent="0" algn="l" defTabSz="711200">
            <a:lnSpc>
              <a:spcPct val="90000"/>
            </a:lnSpc>
            <a:spcBef>
              <a:spcPct val="0"/>
            </a:spcBef>
            <a:spcAft>
              <a:spcPct val="35000"/>
            </a:spcAft>
            <a:buNone/>
          </a:pPr>
          <a:r>
            <a:rPr lang="en-US" sz="1600" b="1" kern="1200" dirty="0" err="1">
              <a:latin typeface="Arial Black" panose="020B0A04020102020204" pitchFamily="34" charset="0"/>
            </a:rPr>
            <a:t>Lanterman</a:t>
          </a:r>
          <a:r>
            <a:rPr lang="en-US" sz="1600" b="1" kern="1200" dirty="0">
              <a:latin typeface="Arial Black" panose="020B0A04020102020204" pitchFamily="34" charset="0"/>
            </a:rPr>
            <a:t> Act Requirement:  Sec. 4519.5 &amp; 4511.6 of the W&amp;I Code</a:t>
          </a:r>
          <a:endParaRPr lang="en-US" sz="1600" kern="1200" dirty="0">
            <a:latin typeface="Arial Black" panose="020B0A04020102020204" pitchFamily="34" charset="0"/>
          </a:endParaRPr>
        </a:p>
      </dsp:txBody>
      <dsp:txXfrm>
        <a:off x="69080" y="97318"/>
        <a:ext cx="5314371" cy="1276955"/>
      </dsp:txXfrm>
    </dsp:sp>
    <dsp:sp modelId="{F98254E8-1C1A-4292-B326-6FAE8CE77903}">
      <dsp:nvSpPr>
        <dsp:cNvPr id="0" name=""/>
        <dsp:cNvSpPr/>
      </dsp:nvSpPr>
      <dsp:spPr>
        <a:xfrm>
          <a:off x="0" y="1489433"/>
          <a:ext cx="5452531" cy="141511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b="1" kern="1200">
            <a:latin typeface="Arial Black" panose="020B0A04020102020204" pitchFamily="34" charset="0"/>
          </a:endParaRPr>
        </a:p>
        <a:p>
          <a:pPr marL="0" lvl="0" indent="0" algn="l" defTabSz="711200">
            <a:lnSpc>
              <a:spcPct val="90000"/>
            </a:lnSpc>
            <a:spcBef>
              <a:spcPct val="0"/>
            </a:spcBef>
            <a:spcAft>
              <a:spcPct val="35000"/>
            </a:spcAft>
            <a:buNone/>
          </a:pPr>
          <a:r>
            <a:rPr lang="en-US" sz="1600" b="1" kern="1200">
              <a:latin typeface="Arial Black" panose="020B0A04020102020204" pitchFamily="34" charset="0"/>
            </a:rPr>
            <a:t>All Regional Centers to report data on Purchase of Service (POS) authorizations, utilization, and expenditures</a:t>
          </a:r>
          <a:endParaRPr lang="en-US" sz="1600" kern="1200">
            <a:latin typeface="Arial Black" panose="020B0A04020102020204" pitchFamily="34" charset="0"/>
          </a:endParaRPr>
        </a:p>
      </dsp:txBody>
      <dsp:txXfrm>
        <a:off x="69080" y="1558513"/>
        <a:ext cx="5314371" cy="1276955"/>
      </dsp:txXfrm>
    </dsp:sp>
    <dsp:sp modelId="{09321988-AA02-49CA-A6AB-DF74D3726E95}">
      <dsp:nvSpPr>
        <dsp:cNvPr id="0" name=""/>
        <dsp:cNvSpPr/>
      </dsp:nvSpPr>
      <dsp:spPr>
        <a:xfrm>
          <a:off x="0" y="2950628"/>
          <a:ext cx="5452531" cy="141511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b="1" kern="1200" dirty="0">
            <a:latin typeface="Arial Black" panose="020B0A04020102020204" pitchFamily="34" charset="0"/>
          </a:endParaRPr>
        </a:p>
        <a:p>
          <a:pPr marL="0" lvl="0" indent="0" algn="l" defTabSz="711200">
            <a:lnSpc>
              <a:spcPct val="90000"/>
            </a:lnSpc>
            <a:spcBef>
              <a:spcPct val="0"/>
            </a:spcBef>
            <a:spcAft>
              <a:spcPct val="35000"/>
            </a:spcAft>
            <a:buNone/>
          </a:pPr>
          <a:r>
            <a:rPr lang="en-US" sz="1600" b="1" kern="1200" dirty="0">
              <a:latin typeface="Arial Black" panose="020B0A04020102020204" pitchFamily="34" charset="0"/>
            </a:rPr>
            <a:t>Regional Centers to hold at least 1 public meeting </a:t>
          </a:r>
          <a:endParaRPr lang="en-US" sz="1600" kern="1200" dirty="0">
            <a:latin typeface="Arial Black" panose="020B0A04020102020204" pitchFamily="34" charset="0"/>
          </a:endParaRPr>
        </a:p>
      </dsp:txBody>
      <dsp:txXfrm>
        <a:off x="69080" y="3019708"/>
        <a:ext cx="5314371" cy="1276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B2ECE-224A-480B-BEF1-FB9BC22F915C}">
      <dsp:nvSpPr>
        <dsp:cNvPr id="0" name=""/>
        <dsp:cNvSpPr/>
      </dsp:nvSpPr>
      <dsp:spPr>
        <a:xfrm>
          <a:off x="0" y="356990"/>
          <a:ext cx="6666833" cy="9906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March 1</a:t>
          </a:r>
          <a:r>
            <a:rPr lang="en-US" sz="1700" kern="1200" baseline="30000"/>
            <a:t>st</a:t>
          </a:r>
          <a:r>
            <a:rPr lang="en-US" sz="1700" kern="1200"/>
            <a:t> </a:t>
          </a:r>
        </a:p>
        <a:p>
          <a:pPr marL="171450" lvl="1" indent="-171450" algn="l" defTabSz="755650">
            <a:lnSpc>
              <a:spcPct val="90000"/>
            </a:lnSpc>
            <a:spcBef>
              <a:spcPct val="0"/>
            </a:spcBef>
            <a:spcAft>
              <a:spcPct val="15000"/>
            </a:spcAft>
            <a:buChar char="•"/>
          </a:pPr>
          <a:r>
            <a:rPr lang="en-US" sz="1700" kern="1200"/>
            <a:t>12 participants</a:t>
          </a:r>
        </a:p>
      </dsp:txBody>
      <dsp:txXfrm>
        <a:off x="0" y="356990"/>
        <a:ext cx="6666833" cy="990675"/>
      </dsp:txXfrm>
    </dsp:sp>
    <dsp:sp modelId="{6FCB5CDA-CCE9-4F3F-BB16-1567ABC0039F}">
      <dsp:nvSpPr>
        <dsp:cNvPr id="0" name=""/>
        <dsp:cNvSpPr/>
      </dsp:nvSpPr>
      <dsp:spPr>
        <a:xfrm>
          <a:off x="333341" y="106070"/>
          <a:ext cx="466678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Hear my Voice (Escucha mi Voz)</a:t>
          </a:r>
        </a:p>
      </dsp:txBody>
      <dsp:txXfrm>
        <a:off x="357839" y="130568"/>
        <a:ext cx="4617787" cy="452844"/>
      </dsp:txXfrm>
    </dsp:sp>
    <dsp:sp modelId="{CDD0E11F-F0AF-42AC-9008-A1BBE4CB37D8}">
      <dsp:nvSpPr>
        <dsp:cNvPr id="0" name=""/>
        <dsp:cNvSpPr/>
      </dsp:nvSpPr>
      <dsp:spPr>
        <a:xfrm>
          <a:off x="0" y="1690385"/>
          <a:ext cx="6666833" cy="990675"/>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March 4</a:t>
          </a:r>
          <a:r>
            <a:rPr lang="en-US" sz="1700" kern="1200" baseline="30000"/>
            <a:t>th</a:t>
          </a:r>
          <a:endParaRPr lang="en-US" sz="1700" kern="1200"/>
        </a:p>
        <a:p>
          <a:pPr marL="171450" lvl="1" indent="-171450" algn="l" defTabSz="755650">
            <a:lnSpc>
              <a:spcPct val="90000"/>
            </a:lnSpc>
            <a:spcBef>
              <a:spcPct val="0"/>
            </a:spcBef>
            <a:spcAft>
              <a:spcPct val="15000"/>
            </a:spcAft>
            <a:buChar char="•"/>
          </a:pPr>
          <a:r>
            <a:rPr lang="en-US" sz="1700" kern="1200"/>
            <a:t>39 participants</a:t>
          </a:r>
        </a:p>
      </dsp:txBody>
      <dsp:txXfrm>
        <a:off x="0" y="1690385"/>
        <a:ext cx="6666833" cy="990675"/>
      </dsp:txXfrm>
    </dsp:sp>
    <dsp:sp modelId="{4A00C20A-7289-415E-BBE9-9710CDDE2C87}">
      <dsp:nvSpPr>
        <dsp:cNvPr id="0" name=""/>
        <dsp:cNvSpPr/>
      </dsp:nvSpPr>
      <dsp:spPr>
        <a:xfrm>
          <a:off x="333341" y="1439465"/>
          <a:ext cx="4666783" cy="50184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SAC 6 </a:t>
          </a:r>
        </a:p>
      </dsp:txBody>
      <dsp:txXfrm>
        <a:off x="357839" y="1463963"/>
        <a:ext cx="4617787" cy="452844"/>
      </dsp:txXfrm>
    </dsp:sp>
    <dsp:sp modelId="{3F22026B-3964-4760-8E1A-44AE43574D32}">
      <dsp:nvSpPr>
        <dsp:cNvPr id="0" name=""/>
        <dsp:cNvSpPr/>
      </dsp:nvSpPr>
      <dsp:spPr>
        <a:xfrm>
          <a:off x="0" y="3023780"/>
          <a:ext cx="6666833" cy="990675"/>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March 7</a:t>
          </a:r>
          <a:r>
            <a:rPr lang="en-US" sz="1700" kern="1200" baseline="30000"/>
            <a:t>th</a:t>
          </a:r>
          <a:endParaRPr lang="en-US" sz="1700" kern="1200"/>
        </a:p>
        <a:p>
          <a:pPr marL="171450" lvl="1" indent="-171450" algn="l" defTabSz="755650">
            <a:lnSpc>
              <a:spcPct val="90000"/>
            </a:lnSpc>
            <a:spcBef>
              <a:spcPct val="0"/>
            </a:spcBef>
            <a:spcAft>
              <a:spcPct val="15000"/>
            </a:spcAft>
            <a:buChar char="•"/>
          </a:pPr>
          <a:r>
            <a:rPr lang="en-US" sz="1700" kern="1200"/>
            <a:t>4 participants</a:t>
          </a:r>
        </a:p>
      </dsp:txBody>
      <dsp:txXfrm>
        <a:off x="0" y="3023780"/>
        <a:ext cx="6666833" cy="990675"/>
      </dsp:txXfrm>
    </dsp:sp>
    <dsp:sp modelId="{46D6181E-6D15-48DE-B33C-91A1817BDDE3}">
      <dsp:nvSpPr>
        <dsp:cNvPr id="0" name=""/>
        <dsp:cNvSpPr/>
      </dsp:nvSpPr>
      <dsp:spPr>
        <a:xfrm>
          <a:off x="333341" y="2772860"/>
          <a:ext cx="4666783" cy="50184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Families First (Familias Primero)</a:t>
          </a:r>
        </a:p>
      </dsp:txBody>
      <dsp:txXfrm>
        <a:off x="357839" y="2797358"/>
        <a:ext cx="4617787" cy="452844"/>
      </dsp:txXfrm>
    </dsp:sp>
    <dsp:sp modelId="{D34C2322-03D7-401F-860A-4344FC65EE34}">
      <dsp:nvSpPr>
        <dsp:cNvPr id="0" name=""/>
        <dsp:cNvSpPr/>
      </dsp:nvSpPr>
      <dsp:spPr>
        <a:xfrm>
          <a:off x="0" y="4357175"/>
          <a:ext cx="6666833" cy="99067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March 18</a:t>
          </a:r>
          <a:r>
            <a:rPr lang="en-US" sz="1700" kern="1200" baseline="30000"/>
            <a:t>th</a:t>
          </a:r>
          <a:endParaRPr lang="en-US" sz="1700" kern="1200"/>
        </a:p>
        <a:p>
          <a:pPr marL="171450" lvl="1" indent="-171450" algn="l" defTabSz="755650">
            <a:lnSpc>
              <a:spcPct val="90000"/>
            </a:lnSpc>
            <a:spcBef>
              <a:spcPct val="0"/>
            </a:spcBef>
            <a:spcAft>
              <a:spcPct val="15000"/>
            </a:spcAft>
            <a:buChar char="•"/>
          </a:pPr>
          <a:r>
            <a:rPr lang="en-US" sz="1700" kern="1200"/>
            <a:t>23 participants</a:t>
          </a:r>
        </a:p>
      </dsp:txBody>
      <dsp:txXfrm>
        <a:off x="0" y="4357175"/>
        <a:ext cx="6666833" cy="990675"/>
      </dsp:txXfrm>
    </dsp:sp>
    <dsp:sp modelId="{00BBC92C-D03A-4231-B42C-4834FF16EECA}">
      <dsp:nvSpPr>
        <dsp:cNvPr id="0" name=""/>
        <dsp:cNvSpPr/>
      </dsp:nvSpPr>
      <dsp:spPr>
        <a:xfrm>
          <a:off x="333341" y="4106255"/>
          <a:ext cx="4666783" cy="5018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Integrated Community Collaborative (ICC)</a:t>
          </a:r>
        </a:p>
      </dsp:txBody>
      <dsp:txXfrm>
        <a:off x="357839" y="4130753"/>
        <a:ext cx="4617787"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6976D-2B9E-4B56-91FF-D4C32E05BF78}"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E1FBA-49D9-45CC-9B8E-6CBAD9FA9140}" type="slidenum">
              <a:rPr lang="en-US" smtClean="0"/>
              <a:t>‹#›</a:t>
            </a:fld>
            <a:endParaRPr lang="en-US"/>
          </a:p>
        </p:txBody>
      </p:sp>
    </p:spTree>
    <p:extLst>
      <p:ext uri="{BB962C8B-B14F-4D97-AF65-F5344CB8AC3E}">
        <p14:creationId xmlns:p14="http://schemas.microsoft.com/office/powerpoint/2010/main" val="241830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CE29E5-26BB-4AD6-BA87-A952A37E3F9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37448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E1FBA-49D9-45CC-9B8E-6CBAD9FA9140}" type="slidenum">
              <a:rPr lang="en-US" smtClean="0"/>
              <a:t>9</a:t>
            </a:fld>
            <a:endParaRPr lang="en-US"/>
          </a:p>
        </p:txBody>
      </p:sp>
    </p:spTree>
    <p:extLst>
      <p:ext uri="{BB962C8B-B14F-4D97-AF65-F5344CB8AC3E}">
        <p14:creationId xmlns:p14="http://schemas.microsoft.com/office/powerpoint/2010/main" val="169772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need to double check data </a:t>
            </a:r>
            <a:r>
              <a:rPr lang="en-US"/>
              <a:t>on highlighted area. </a:t>
            </a:r>
            <a:endParaRPr lang="en-US" dirty="0"/>
          </a:p>
        </p:txBody>
      </p:sp>
      <p:sp>
        <p:nvSpPr>
          <p:cNvPr id="4" name="Slide Number Placeholder 3"/>
          <p:cNvSpPr>
            <a:spLocks noGrp="1"/>
          </p:cNvSpPr>
          <p:nvPr>
            <p:ph type="sldNum" sz="quarter" idx="10"/>
          </p:nvPr>
        </p:nvSpPr>
        <p:spPr/>
        <p:txBody>
          <a:bodyPr/>
          <a:lstStyle/>
          <a:p>
            <a:fld id="{DB94DA63-41E4-4FF2-99AB-3B7C8A6553E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7188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D7BE-8C43-41ED-BF97-C5D9611A2A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268AAB-761A-446E-BA51-3C248CA026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8135C8-0519-41D1-A315-53AC3F5FCD75}"/>
              </a:ext>
            </a:extLst>
          </p:cNvPr>
          <p:cNvSpPr>
            <a:spLocks noGrp="1"/>
          </p:cNvSpPr>
          <p:nvPr>
            <p:ph type="dt" sz="half" idx="10"/>
          </p:nvPr>
        </p:nvSpPr>
        <p:spPr/>
        <p:txBody>
          <a:bodyPr/>
          <a:lstStyle/>
          <a:p>
            <a:fld id="{2418F147-FFC7-46DF-ADD9-9D2D69747599}" type="datetimeFigureOut">
              <a:rPr lang="en-US" smtClean="0"/>
              <a:t>3/24/2022</a:t>
            </a:fld>
            <a:endParaRPr lang="en-US"/>
          </a:p>
        </p:txBody>
      </p:sp>
      <p:sp>
        <p:nvSpPr>
          <p:cNvPr id="5" name="Footer Placeholder 4">
            <a:extLst>
              <a:ext uri="{FF2B5EF4-FFF2-40B4-BE49-F238E27FC236}">
                <a16:creationId xmlns:a16="http://schemas.microsoft.com/office/drawing/2014/main" id="{5D95B473-A6EF-4EE5-B886-5DA08D355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23A56-92CD-4686-9AD7-99AE981018FC}"/>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54472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5C87-6FFA-44F3-80D7-B6619C6419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3E80B4-F8C9-4646-94C9-0605381C1D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82FC7-9E43-4670-802E-99AEAAD7DDF3}"/>
              </a:ext>
            </a:extLst>
          </p:cNvPr>
          <p:cNvSpPr>
            <a:spLocks noGrp="1"/>
          </p:cNvSpPr>
          <p:nvPr>
            <p:ph type="dt" sz="half" idx="10"/>
          </p:nvPr>
        </p:nvSpPr>
        <p:spPr/>
        <p:txBody>
          <a:bodyPr/>
          <a:lstStyle/>
          <a:p>
            <a:fld id="{2418F147-FFC7-46DF-ADD9-9D2D69747599}" type="datetimeFigureOut">
              <a:rPr lang="en-US" smtClean="0"/>
              <a:t>3/24/2022</a:t>
            </a:fld>
            <a:endParaRPr lang="en-US"/>
          </a:p>
        </p:txBody>
      </p:sp>
      <p:sp>
        <p:nvSpPr>
          <p:cNvPr id="5" name="Footer Placeholder 4">
            <a:extLst>
              <a:ext uri="{FF2B5EF4-FFF2-40B4-BE49-F238E27FC236}">
                <a16:creationId xmlns:a16="http://schemas.microsoft.com/office/drawing/2014/main" id="{9B3785E4-7503-4E7D-B638-020F190B9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037DD-F44C-40AC-8551-E9BF5AB89EE0}"/>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2799651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38487-49DD-4D28-8092-C0395AED1C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FBD0-3237-4084-99E8-2734D8D0C6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73AA5-4C44-4647-9EE6-E173CB1D280C}"/>
              </a:ext>
            </a:extLst>
          </p:cNvPr>
          <p:cNvSpPr>
            <a:spLocks noGrp="1"/>
          </p:cNvSpPr>
          <p:nvPr>
            <p:ph type="dt" sz="half" idx="10"/>
          </p:nvPr>
        </p:nvSpPr>
        <p:spPr/>
        <p:txBody>
          <a:bodyPr/>
          <a:lstStyle/>
          <a:p>
            <a:fld id="{2418F147-FFC7-46DF-ADD9-9D2D69747599}" type="datetimeFigureOut">
              <a:rPr lang="en-US" smtClean="0"/>
              <a:t>3/24/2022</a:t>
            </a:fld>
            <a:endParaRPr lang="en-US"/>
          </a:p>
        </p:txBody>
      </p:sp>
      <p:sp>
        <p:nvSpPr>
          <p:cNvPr id="5" name="Footer Placeholder 4">
            <a:extLst>
              <a:ext uri="{FF2B5EF4-FFF2-40B4-BE49-F238E27FC236}">
                <a16:creationId xmlns:a16="http://schemas.microsoft.com/office/drawing/2014/main" id="{D701C876-2820-4D93-8402-BC9B6A345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32A0A4-EC70-4FFE-85DD-FEFB74751B7F}"/>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364777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C69D-C90F-4B4E-8EB7-7D018BAEA6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F9077-B2AF-4335-9BFA-962386554F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920AB-3C8C-4308-B2A8-54AF8696CB43}"/>
              </a:ext>
            </a:extLst>
          </p:cNvPr>
          <p:cNvSpPr>
            <a:spLocks noGrp="1"/>
          </p:cNvSpPr>
          <p:nvPr>
            <p:ph type="dt" sz="half" idx="10"/>
          </p:nvPr>
        </p:nvSpPr>
        <p:spPr/>
        <p:txBody>
          <a:bodyPr/>
          <a:lstStyle/>
          <a:p>
            <a:fld id="{2418F147-FFC7-46DF-ADD9-9D2D69747599}" type="datetimeFigureOut">
              <a:rPr lang="en-US" smtClean="0"/>
              <a:t>3/24/2022</a:t>
            </a:fld>
            <a:endParaRPr lang="en-US"/>
          </a:p>
        </p:txBody>
      </p:sp>
      <p:sp>
        <p:nvSpPr>
          <p:cNvPr id="5" name="Footer Placeholder 4">
            <a:extLst>
              <a:ext uri="{FF2B5EF4-FFF2-40B4-BE49-F238E27FC236}">
                <a16:creationId xmlns:a16="http://schemas.microsoft.com/office/drawing/2014/main" id="{770C38F9-79C6-4E6F-88A3-869428C7D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47B37-A89F-4213-A751-3B1DF129F0FB}"/>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231555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DEE1-11FE-45E5-8F6C-86E316707B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32F61A-688C-44BB-A61C-060F944EE3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B61F5D-6EBB-4155-9F99-985A3ADC92E2}"/>
              </a:ext>
            </a:extLst>
          </p:cNvPr>
          <p:cNvSpPr>
            <a:spLocks noGrp="1"/>
          </p:cNvSpPr>
          <p:nvPr>
            <p:ph type="dt" sz="half" idx="10"/>
          </p:nvPr>
        </p:nvSpPr>
        <p:spPr/>
        <p:txBody>
          <a:bodyPr/>
          <a:lstStyle/>
          <a:p>
            <a:fld id="{2418F147-FFC7-46DF-ADD9-9D2D69747599}" type="datetimeFigureOut">
              <a:rPr lang="en-US" smtClean="0"/>
              <a:t>3/24/2022</a:t>
            </a:fld>
            <a:endParaRPr lang="en-US"/>
          </a:p>
        </p:txBody>
      </p:sp>
      <p:sp>
        <p:nvSpPr>
          <p:cNvPr id="5" name="Footer Placeholder 4">
            <a:extLst>
              <a:ext uri="{FF2B5EF4-FFF2-40B4-BE49-F238E27FC236}">
                <a16:creationId xmlns:a16="http://schemas.microsoft.com/office/drawing/2014/main" id="{C2018731-8F30-4641-B98C-84FE19185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8C276-316A-4256-97EA-10DFDCDA4118}"/>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285520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B5044-787E-4EB8-9E85-8C1CBDF7DC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C50E50-1B14-45E7-BE11-2E3EDC0C67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10727D-2C92-4FB8-AC67-94FFE9932C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FF554C-7DDC-405F-948F-555DB41E7956}"/>
              </a:ext>
            </a:extLst>
          </p:cNvPr>
          <p:cNvSpPr>
            <a:spLocks noGrp="1"/>
          </p:cNvSpPr>
          <p:nvPr>
            <p:ph type="dt" sz="half" idx="10"/>
          </p:nvPr>
        </p:nvSpPr>
        <p:spPr/>
        <p:txBody>
          <a:bodyPr/>
          <a:lstStyle/>
          <a:p>
            <a:fld id="{2418F147-FFC7-46DF-ADD9-9D2D69747599}" type="datetimeFigureOut">
              <a:rPr lang="en-US" smtClean="0"/>
              <a:t>3/24/2022</a:t>
            </a:fld>
            <a:endParaRPr lang="en-US"/>
          </a:p>
        </p:txBody>
      </p:sp>
      <p:sp>
        <p:nvSpPr>
          <p:cNvPr id="6" name="Footer Placeholder 5">
            <a:extLst>
              <a:ext uri="{FF2B5EF4-FFF2-40B4-BE49-F238E27FC236}">
                <a16:creationId xmlns:a16="http://schemas.microsoft.com/office/drawing/2014/main" id="{3076ACB7-B775-436B-8613-433A534777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DB6BA2-CD90-4228-83C9-984140283C41}"/>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126780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5A97-553C-43BB-AB0D-4737055DF5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2FCB12-C2A3-4B92-AD9F-BA7F64817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F2BF1-C53E-4B64-A22D-22057C6085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144CE4-6B4B-4C8A-991E-5B783339D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B416F9-BCFF-42B8-A9A9-0F84B6442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2B3D3D-6D45-4930-8BB4-88838C366BBF}"/>
              </a:ext>
            </a:extLst>
          </p:cNvPr>
          <p:cNvSpPr>
            <a:spLocks noGrp="1"/>
          </p:cNvSpPr>
          <p:nvPr>
            <p:ph type="dt" sz="half" idx="10"/>
          </p:nvPr>
        </p:nvSpPr>
        <p:spPr/>
        <p:txBody>
          <a:bodyPr/>
          <a:lstStyle/>
          <a:p>
            <a:fld id="{2418F147-FFC7-46DF-ADD9-9D2D69747599}" type="datetimeFigureOut">
              <a:rPr lang="en-US" smtClean="0"/>
              <a:t>3/24/2022</a:t>
            </a:fld>
            <a:endParaRPr lang="en-US"/>
          </a:p>
        </p:txBody>
      </p:sp>
      <p:sp>
        <p:nvSpPr>
          <p:cNvPr id="8" name="Footer Placeholder 7">
            <a:extLst>
              <a:ext uri="{FF2B5EF4-FFF2-40B4-BE49-F238E27FC236}">
                <a16:creationId xmlns:a16="http://schemas.microsoft.com/office/drawing/2014/main" id="{E70B147E-10F0-4BE6-979C-6A488E5A11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EC74B1-1CE4-4FD9-89BF-8589FC7B4160}"/>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291077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2FC5B-7156-4029-8EB1-250C8FBD8F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8227CA-939D-4D4B-BACD-06945B3D0611}"/>
              </a:ext>
            </a:extLst>
          </p:cNvPr>
          <p:cNvSpPr>
            <a:spLocks noGrp="1"/>
          </p:cNvSpPr>
          <p:nvPr>
            <p:ph type="dt" sz="half" idx="10"/>
          </p:nvPr>
        </p:nvSpPr>
        <p:spPr/>
        <p:txBody>
          <a:bodyPr/>
          <a:lstStyle/>
          <a:p>
            <a:fld id="{2418F147-FFC7-46DF-ADD9-9D2D69747599}" type="datetimeFigureOut">
              <a:rPr lang="en-US" smtClean="0"/>
              <a:t>3/24/2022</a:t>
            </a:fld>
            <a:endParaRPr lang="en-US"/>
          </a:p>
        </p:txBody>
      </p:sp>
      <p:sp>
        <p:nvSpPr>
          <p:cNvPr id="4" name="Footer Placeholder 3">
            <a:extLst>
              <a:ext uri="{FF2B5EF4-FFF2-40B4-BE49-F238E27FC236}">
                <a16:creationId xmlns:a16="http://schemas.microsoft.com/office/drawing/2014/main" id="{E6E525C4-73B1-4B76-90E2-31867C0E6B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137FFF-1051-44A8-924C-B766BA3EDAD8}"/>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247102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B57AE-5CFE-4671-863F-6DDCFD93C664}"/>
              </a:ext>
            </a:extLst>
          </p:cNvPr>
          <p:cNvSpPr>
            <a:spLocks noGrp="1"/>
          </p:cNvSpPr>
          <p:nvPr>
            <p:ph type="dt" sz="half" idx="10"/>
          </p:nvPr>
        </p:nvSpPr>
        <p:spPr/>
        <p:txBody>
          <a:bodyPr/>
          <a:lstStyle/>
          <a:p>
            <a:fld id="{2418F147-FFC7-46DF-ADD9-9D2D69747599}" type="datetimeFigureOut">
              <a:rPr lang="en-US" smtClean="0"/>
              <a:t>3/24/2022</a:t>
            </a:fld>
            <a:endParaRPr lang="en-US"/>
          </a:p>
        </p:txBody>
      </p:sp>
      <p:sp>
        <p:nvSpPr>
          <p:cNvPr id="3" name="Footer Placeholder 2">
            <a:extLst>
              <a:ext uri="{FF2B5EF4-FFF2-40B4-BE49-F238E27FC236}">
                <a16:creationId xmlns:a16="http://schemas.microsoft.com/office/drawing/2014/main" id="{F0A8BF0E-5D45-4916-BB65-415EB5FCB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C6836C-53D4-484B-BD2D-C23BDDA45A6A}"/>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165597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ADCD-E7B2-4ED0-814A-0057FF430F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C1FA0C-34B7-41F7-902D-5556700C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B941A2-197B-40D6-91EC-E147BD956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FFE96-7233-43B2-96CF-9F3F1AEC3572}"/>
              </a:ext>
            </a:extLst>
          </p:cNvPr>
          <p:cNvSpPr>
            <a:spLocks noGrp="1"/>
          </p:cNvSpPr>
          <p:nvPr>
            <p:ph type="dt" sz="half" idx="10"/>
          </p:nvPr>
        </p:nvSpPr>
        <p:spPr/>
        <p:txBody>
          <a:bodyPr/>
          <a:lstStyle/>
          <a:p>
            <a:fld id="{2418F147-FFC7-46DF-ADD9-9D2D69747599}" type="datetimeFigureOut">
              <a:rPr lang="en-US" smtClean="0"/>
              <a:t>3/24/2022</a:t>
            </a:fld>
            <a:endParaRPr lang="en-US"/>
          </a:p>
        </p:txBody>
      </p:sp>
      <p:sp>
        <p:nvSpPr>
          <p:cNvPr id="6" name="Footer Placeholder 5">
            <a:extLst>
              <a:ext uri="{FF2B5EF4-FFF2-40B4-BE49-F238E27FC236}">
                <a16:creationId xmlns:a16="http://schemas.microsoft.com/office/drawing/2014/main" id="{0B84D350-8CE0-4A0D-9A7B-F041A7CBCB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76A95B-45A2-49AF-BAD5-281283A915D8}"/>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170717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D61F-FDA7-4B96-9DCE-38682ABA5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D37B13-BC7E-48BC-98B3-3EF0CE54DF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F2BAC7-3FAF-41C2-B9DA-5624EE0718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DF7A2-25CB-4D18-986A-DA350EA3129D}"/>
              </a:ext>
            </a:extLst>
          </p:cNvPr>
          <p:cNvSpPr>
            <a:spLocks noGrp="1"/>
          </p:cNvSpPr>
          <p:nvPr>
            <p:ph type="dt" sz="half" idx="10"/>
          </p:nvPr>
        </p:nvSpPr>
        <p:spPr/>
        <p:txBody>
          <a:bodyPr/>
          <a:lstStyle/>
          <a:p>
            <a:fld id="{2418F147-FFC7-46DF-ADD9-9D2D69747599}" type="datetimeFigureOut">
              <a:rPr lang="en-US" smtClean="0"/>
              <a:t>3/24/2022</a:t>
            </a:fld>
            <a:endParaRPr lang="en-US"/>
          </a:p>
        </p:txBody>
      </p:sp>
      <p:sp>
        <p:nvSpPr>
          <p:cNvPr id="6" name="Footer Placeholder 5">
            <a:extLst>
              <a:ext uri="{FF2B5EF4-FFF2-40B4-BE49-F238E27FC236}">
                <a16:creationId xmlns:a16="http://schemas.microsoft.com/office/drawing/2014/main" id="{A17E80F3-A6C9-40E0-8530-D704684A1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E1837-DAE0-4BC9-A5A3-A4580D9C1BC1}"/>
              </a:ext>
            </a:extLst>
          </p:cNvPr>
          <p:cNvSpPr>
            <a:spLocks noGrp="1"/>
          </p:cNvSpPr>
          <p:nvPr>
            <p:ph type="sldNum" sz="quarter" idx="12"/>
          </p:nvPr>
        </p:nvSpPr>
        <p:spPr/>
        <p:txBody>
          <a:bodyPr/>
          <a:lstStyle/>
          <a:p>
            <a:fld id="{E46A363E-0A48-45C9-A08A-6F0F0ACF7DFC}" type="slidenum">
              <a:rPr lang="en-US" smtClean="0"/>
              <a:t>‹#›</a:t>
            </a:fld>
            <a:endParaRPr lang="en-US"/>
          </a:p>
        </p:txBody>
      </p:sp>
    </p:spTree>
    <p:extLst>
      <p:ext uri="{BB962C8B-B14F-4D97-AF65-F5344CB8AC3E}">
        <p14:creationId xmlns:p14="http://schemas.microsoft.com/office/powerpoint/2010/main" val="271031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78A9C-39A4-4DF0-B810-E1F3889C5F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49E48B-568A-4AE4-975B-05B56CEF7E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F0C4A-39FB-43F1-9FB7-86AA9A5011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8F147-FFC7-46DF-ADD9-9D2D69747599}" type="datetimeFigureOut">
              <a:rPr lang="en-US" smtClean="0"/>
              <a:t>3/24/2022</a:t>
            </a:fld>
            <a:endParaRPr lang="en-US"/>
          </a:p>
        </p:txBody>
      </p:sp>
      <p:sp>
        <p:nvSpPr>
          <p:cNvPr id="5" name="Footer Placeholder 4">
            <a:extLst>
              <a:ext uri="{FF2B5EF4-FFF2-40B4-BE49-F238E27FC236}">
                <a16:creationId xmlns:a16="http://schemas.microsoft.com/office/drawing/2014/main" id="{3F4C2E42-7781-4C05-B8F5-738E42F03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8202E8-E7AC-4A8A-A9FA-D06DB0020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A363E-0A48-45C9-A08A-6F0F0ACF7DFC}" type="slidenum">
              <a:rPr lang="en-US" smtClean="0"/>
              <a:t>‹#›</a:t>
            </a:fld>
            <a:endParaRPr lang="en-US"/>
          </a:p>
        </p:txBody>
      </p:sp>
    </p:spTree>
    <p:extLst>
      <p:ext uri="{BB962C8B-B14F-4D97-AF65-F5344CB8AC3E}">
        <p14:creationId xmlns:p14="http://schemas.microsoft.com/office/powerpoint/2010/main" val="1352101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pixabay.com/illustrations/cartoon-smiley-questions-puzzle-3082809/" TargetMode="External"/><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flickr.com/photos/communityeyehealth/27755848262/" TargetMode="External"/><Relationship Id="rId3" Type="http://schemas.openxmlformats.org/officeDocument/2006/relationships/hyperlink" Target="https://www.usticasape.it/risposta-a-giovanni-martucci-chi-esercita-un-potere-gode-di-impunita-al-contrario-il-cittadino-comune/" TargetMode="External"/><Relationship Id="rId7" Type="http://schemas.openxmlformats.org/officeDocument/2006/relationships/image" Target="../media/image7.jpg"/><Relationship Id="rId12" Type="http://schemas.openxmlformats.org/officeDocument/2006/relationships/hyperlink" Target="https://publicdomainpictures.net/view-image.php?image=31319&amp;picture=business-graph-failure"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https://svgsilh.com/ko/ff9800/image/145563.html" TargetMode="External"/><Relationship Id="rId11" Type="http://schemas.openxmlformats.org/officeDocument/2006/relationships/image" Target="../media/image9.jpg"/><Relationship Id="rId5" Type="http://schemas.openxmlformats.org/officeDocument/2006/relationships/image" Target="../media/image6.svg"/><Relationship Id="rId10" Type="http://schemas.openxmlformats.org/officeDocument/2006/relationships/hyperlink" Target="https://estudiosdeasiayafrica.colmex.mx/index.php/eaa/user/viewPublicProfile/936" TargetMode="External"/><Relationship Id="rId4" Type="http://schemas.openxmlformats.org/officeDocument/2006/relationships/image" Target="../media/image5.png"/><Relationship Id="rId9"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62393D-55FA-4F23-9E5B-7EFD1AC61C3F}"/>
              </a:ext>
            </a:extLst>
          </p:cNvPr>
          <p:cNvSpPr>
            <a:spLocks noGrp="1"/>
          </p:cNvSpPr>
          <p:nvPr>
            <p:ph type="ctrTitle"/>
          </p:nvPr>
        </p:nvSpPr>
        <p:spPr>
          <a:xfrm>
            <a:off x="6590966" y="4764221"/>
            <a:ext cx="4805996" cy="1297115"/>
          </a:xfrm>
        </p:spPr>
        <p:txBody>
          <a:bodyPr anchor="t">
            <a:normAutofit/>
          </a:bodyPr>
          <a:lstStyle/>
          <a:p>
            <a:pPr algn="l"/>
            <a:r>
              <a:rPr lang="en-US" sz="4000" b="1" i="1" dirty="0">
                <a:solidFill>
                  <a:srgbClr val="0070C0"/>
                </a:solidFill>
                <a:latin typeface="Aharoni" panose="02010803020104030203" pitchFamily="2" charset="-79"/>
                <a:cs typeface="Aharoni" panose="02010803020104030203" pitchFamily="2" charset="-79"/>
              </a:rPr>
              <a:t>Fiscal Year 2020-2021</a:t>
            </a:r>
          </a:p>
        </p:txBody>
      </p:sp>
      <p:sp>
        <p:nvSpPr>
          <p:cNvPr id="3" name="Subtitle 2">
            <a:extLst>
              <a:ext uri="{FF2B5EF4-FFF2-40B4-BE49-F238E27FC236}">
                <a16:creationId xmlns:a16="http://schemas.microsoft.com/office/drawing/2014/main" id="{693EE444-F83B-425C-AE1F-9363AB58F386}"/>
              </a:ext>
            </a:extLst>
          </p:cNvPr>
          <p:cNvSpPr>
            <a:spLocks noGrp="1"/>
          </p:cNvSpPr>
          <p:nvPr>
            <p:ph type="subTitle" idx="1"/>
          </p:nvPr>
        </p:nvSpPr>
        <p:spPr>
          <a:xfrm>
            <a:off x="6590966" y="1954090"/>
            <a:ext cx="4805691" cy="2313741"/>
          </a:xfrm>
        </p:spPr>
        <p:txBody>
          <a:bodyPr anchor="b">
            <a:normAutofit/>
          </a:bodyPr>
          <a:lstStyle/>
          <a:p>
            <a:r>
              <a:rPr lang="en-US" sz="3600" b="1" dirty="0">
                <a:solidFill>
                  <a:schemeClr val="accent1">
                    <a:lumMod val="50000"/>
                  </a:schemeClr>
                </a:solidFill>
                <a:latin typeface="Aharoni" panose="02010803020104030203" pitchFamily="2" charset="-79"/>
                <a:cs typeface="Aharoni" panose="02010803020104030203" pitchFamily="2" charset="-79"/>
              </a:rPr>
              <a:t>PURCHASE OF SERVICES </a:t>
            </a:r>
          </a:p>
          <a:p>
            <a:r>
              <a:rPr lang="en-US" sz="3600" b="1" dirty="0">
                <a:solidFill>
                  <a:schemeClr val="accent1">
                    <a:lumMod val="50000"/>
                  </a:schemeClr>
                </a:solidFill>
                <a:latin typeface="Aharoni" panose="02010803020104030203" pitchFamily="2" charset="-79"/>
                <a:cs typeface="Aharoni" panose="02010803020104030203" pitchFamily="2" charset="-79"/>
              </a:rPr>
              <a:t>How  does VMRC serve its community</a:t>
            </a:r>
            <a:r>
              <a:rPr lang="en-US" sz="3600" dirty="0">
                <a:solidFill>
                  <a:schemeClr val="accent1">
                    <a:lumMod val="50000"/>
                  </a:schemeClr>
                </a:solidFill>
                <a:latin typeface="Aharoni" panose="02010803020104030203" pitchFamily="2" charset="-79"/>
                <a:cs typeface="Aharoni" panose="02010803020104030203" pitchFamily="2" charset="-79"/>
              </a:rPr>
              <a:t>?</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ext&#10;&#10;Description automatically generated">
            <a:extLst>
              <a:ext uri="{FF2B5EF4-FFF2-40B4-BE49-F238E27FC236}">
                <a16:creationId xmlns:a16="http://schemas.microsoft.com/office/drawing/2014/main" id="{4628F6EC-1E25-4D46-9445-BB53DD813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70" y="1954090"/>
            <a:ext cx="4141760" cy="3864219"/>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56121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80CC-E359-43CC-89DF-4858B2AE5EE7}"/>
              </a:ext>
            </a:extLst>
          </p:cNvPr>
          <p:cNvSpPr>
            <a:spLocks noGrp="1"/>
          </p:cNvSpPr>
          <p:nvPr>
            <p:ph type="title"/>
          </p:nvPr>
        </p:nvSpPr>
        <p:spPr/>
        <p:txBody>
          <a:bodyPr>
            <a:noAutofit/>
          </a:bodyPr>
          <a:lstStyle/>
          <a:p>
            <a:pPr algn="ctr"/>
            <a:r>
              <a:rPr lang="en-US" sz="3200" dirty="0">
                <a:solidFill>
                  <a:schemeClr val="accent1"/>
                </a:solidFill>
                <a:latin typeface="Arial Black" panose="020B0A04020102020204" pitchFamily="34" charset="0"/>
              </a:rPr>
              <a:t>Total Annual Expenditures Authorized Services Per Capita by Ethnicity or Race</a:t>
            </a:r>
            <a:br>
              <a:rPr lang="en-US" sz="3200" dirty="0">
                <a:solidFill>
                  <a:schemeClr val="accent1"/>
                </a:solidFill>
                <a:latin typeface="Arial Black" panose="020B0A04020102020204" pitchFamily="34" charset="0"/>
              </a:rPr>
            </a:br>
            <a:r>
              <a:rPr lang="en-US" sz="3200" dirty="0">
                <a:solidFill>
                  <a:schemeClr val="accent1"/>
                </a:solidFill>
                <a:latin typeface="Arial Black" panose="020B0A04020102020204" pitchFamily="34" charset="0"/>
              </a:rPr>
              <a:t>FY 2020-2021</a:t>
            </a:r>
          </a:p>
        </p:txBody>
      </p:sp>
      <p:graphicFrame>
        <p:nvGraphicFramePr>
          <p:cNvPr id="6" name="Content Placeholder 5">
            <a:extLst>
              <a:ext uri="{FF2B5EF4-FFF2-40B4-BE49-F238E27FC236}">
                <a16:creationId xmlns:a16="http://schemas.microsoft.com/office/drawing/2014/main" id="{FCB0EC79-D858-4402-90A7-24885496F154}"/>
              </a:ext>
            </a:extLst>
          </p:cNvPr>
          <p:cNvGraphicFramePr>
            <a:graphicFrameLocks noGrp="1"/>
          </p:cNvGraphicFramePr>
          <p:nvPr>
            <p:ph idx="1"/>
            <p:extLst>
              <p:ext uri="{D42A27DB-BD31-4B8C-83A1-F6EECF244321}">
                <p14:modId xmlns:p14="http://schemas.microsoft.com/office/powerpoint/2010/main" val="338955989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252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E3BA-2B2B-425C-B0B7-21AA8B79D87D}"/>
              </a:ext>
            </a:extLst>
          </p:cNvPr>
          <p:cNvSpPr>
            <a:spLocks noGrp="1"/>
          </p:cNvSpPr>
          <p:nvPr>
            <p:ph type="title"/>
          </p:nvPr>
        </p:nvSpPr>
        <p:spPr/>
        <p:txBody>
          <a:bodyPr>
            <a:noAutofit/>
          </a:bodyPr>
          <a:lstStyle/>
          <a:p>
            <a:pPr algn="ctr"/>
            <a:r>
              <a:rPr lang="en-US" sz="3200" dirty="0">
                <a:solidFill>
                  <a:schemeClr val="accent1"/>
                </a:solidFill>
                <a:latin typeface="Arial Black"/>
              </a:rPr>
              <a:t>Consumers with No Purchase of Services by Ethnicity or Race FY 2020-2021</a:t>
            </a:r>
          </a:p>
        </p:txBody>
      </p:sp>
      <p:graphicFrame>
        <p:nvGraphicFramePr>
          <p:cNvPr id="6" name="Content Placeholder 5">
            <a:extLst>
              <a:ext uri="{FF2B5EF4-FFF2-40B4-BE49-F238E27FC236}">
                <a16:creationId xmlns:a16="http://schemas.microsoft.com/office/drawing/2014/main" id="{61D0A39D-ED25-4F3F-B9FD-649E9E01D362}"/>
              </a:ext>
            </a:extLst>
          </p:cNvPr>
          <p:cNvGraphicFramePr>
            <a:graphicFrameLocks noGrp="1"/>
          </p:cNvGraphicFramePr>
          <p:nvPr>
            <p:ph idx="1"/>
            <p:extLst>
              <p:ext uri="{D42A27DB-BD31-4B8C-83A1-F6EECF244321}">
                <p14:modId xmlns:p14="http://schemas.microsoft.com/office/powerpoint/2010/main" val="4119743974"/>
              </p:ext>
            </p:extLst>
          </p:nvPr>
        </p:nvGraphicFramePr>
        <p:xfrm>
          <a:off x="936674" y="1811558"/>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680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D49C-4E11-42E6-AC51-CFF24421CB24}"/>
              </a:ext>
            </a:extLst>
          </p:cNvPr>
          <p:cNvSpPr>
            <a:spLocks noGrp="1"/>
          </p:cNvSpPr>
          <p:nvPr>
            <p:ph type="title"/>
          </p:nvPr>
        </p:nvSpPr>
        <p:spPr/>
        <p:txBody>
          <a:bodyPr>
            <a:noAutofit/>
          </a:bodyPr>
          <a:lstStyle/>
          <a:p>
            <a:pPr algn="ctr"/>
            <a:r>
              <a:rPr lang="en-US" sz="2800" dirty="0">
                <a:solidFill>
                  <a:schemeClr val="accent1"/>
                </a:solidFill>
                <a:latin typeface="Arial Black" panose="020B0A04020102020204" pitchFamily="34" charset="0"/>
              </a:rPr>
              <a:t>Consumers with No Purchase of Services compare to Consumers who </a:t>
            </a:r>
            <a:r>
              <a:rPr lang="en-US" sz="2800" dirty="0">
                <a:solidFill>
                  <a:schemeClr val="accent2"/>
                </a:solidFill>
                <a:latin typeface="Arial Black" panose="020B0A04020102020204" pitchFamily="34" charset="0"/>
              </a:rPr>
              <a:t>Received Purchase of Service </a:t>
            </a:r>
            <a:r>
              <a:rPr lang="en-US" sz="2800" dirty="0">
                <a:solidFill>
                  <a:schemeClr val="accent1"/>
                </a:solidFill>
                <a:latin typeface="Arial Black" panose="020B0A04020102020204" pitchFamily="34" charset="0"/>
              </a:rPr>
              <a:t>by Ethnicity or Race</a:t>
            </a:r>
            <a:br>
              <a:rPr lang="en-US" sz="2800" dirty="0">
                <a:solidFill>
                  <a:schemeClr val="accent1"/>
                </a:solidFill>
                <a:latin typeface="Arial Black" panose="020B0A04020102020204" pitchFamily="34" charset="0"/>
              </a:rPr>
            </a:br>
            <a:r>
              <a:rPr lang="en-US" sz="2800" dirty="0">
                <a:solidFill>
                  <a:schemeClr val="accent1"/>
                </a:solidFill>
                <a:latin typeface="Arial Black" panose="020B0A04020102020204" pitchFamily="34" charset="0"/>
              </a:rPr>
              <a:t>FY 2020-2021</a:t>
            </a:r>
          </a:p>
        </p:txBody>
      </p:sp>
      <p:graphicFrame>
        <p:nvGraphicFramePr>
          <p:cNvPr id="6" name="Content Placeholder 5">
            <a:extLst>
              <a:ext uri="{FF2B5EF4-FFF2-40B4-BE49-F238E27FC236}">
                <a16:creationId xmlns:a16="http://schemas.microsoft.com/office/drawing/2014/main" id="{CD6E655B-179D-47CE-A699-DE5A18E37B4A}"/>
              </a:ext>
            </a:extLst>
          </p:cNvPr>
          <p:cNvGraphicFramePr>
            <a:graphicFrameLocks noGrp="1"/>
          </p:cNvGraphicFramePr>
          <p:nvPr>
            <p:ph idx="1"/>
            <p:extLst>
              <p:ext uri="{D42A27DB-BD31-4B8C-83A1-F6EECF244321}">
                <p14:modId xmlns:p14="http://schemas.microsoft.com/office/powerpoint/2010/main" val="343464412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130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854926" y="548640"/>
            <a:ext cx="8895805" cy="1179576"/>
          </a:xfrm>
          <a:solidFill>
            <a:schemeClr val="accent1">
              <a:lumMod val="40000"/>
              <a:lumOff val="60000"/>
            </a:schemeClr>
          </a:solidFill>
        </p:spPr>
        <p:txBody>
          <a:bodyPr>
            <a:normAutofit/>
          </a:bodyPr>
          <a:lstStyle/>
          <a:p>
            <a:pPr algn="ctr"/>
            <a:r>
              <a:rPr lang="en-US" sz="4000" b="1" dirty="0">
                <a:solidFill>
                  <a:schemeClr val="accent1">
                    <a:lumMod val="75000"/>
                  </a:schemeClr>
                </a:solidFill>
                <a:latin typeface="Arial Black" panose="020B0A04020102020204" pitchFamily="34" charset="0"/>
              </a:rPr>
              <a:t>What Does This Mean?</a:t>
            </a:r>
          </a:p>
        </p:txBody>
      </p:sp>
      <p:sp>
        <p:nvSpPr>
          <p:cNvPr id="3" name="Content Placeholder 2"/>
          <p:cNvSpPr>
            <a:spLocks noGrp="1"/>
          </p:cNvSpPr>
          <p:nvPr>
            <p:ph idx="1"/>
          </p:nvPr>
        </p:nvSpPr>
        <p:spPr>
          <a:xfrm>
            <a:off x="1364097" y="2276856"/>
            <a:ext cx="10168128" cy="4241510"/>
          </a:xfrm>
        </p:spPr>
        <p:txBody>
          <a:bodyPr>
            <a:normAutofit/>
          </a:bodyPr>
          <a:lstStyle/>
          <a:p>
            <a:pPr>
              <a:buFont typeface="Wingdings" panose="05000000000000000000" pitchFamily="2" charset="2"/>
              <a:buChar char="q"/>
            </a:pPr>
            <a:r>
              <a:rPr lang="en-US" sz="2000" dirty="0">
                <a:solidFill>
                  <a:schemeClr val="accent1">
                    <a:lumMod val="75000"/>
                  </a:schemeClr>
                </a:solidFill>
                <a:latin typeface="Arial Black" panose="020B0A04020102020204" pitchFamily="34" charset="0"/>
              </a:rPr>
              <a:t>Areas of accessibility to services include Respite, Family Supports, Behavioral Services, Early Start Services</a:t>
            </a:r>
          </a:p>
          <a:p>
            <a:pPr>
              <a:buFont typeface="Wingdings" panose="05000000000000000000" pitchFamily="2" charset="2"/>
              <a:buChar char="q"/>
            </a:pPr>
            <a:endParaRPr lang="en-US" sz="2000" dirty="0">
              <a:solidFill>
                <a:schemeClr val="accent1">
                  <a:lumMod val="75000"/>
                </a:schemeClr>
              </a:solidFill>
              <a:latin typeface="Arial Black" panose="020B0A04020102020204" pitchFamily="34" charset="0"/>
            </a:endParaRPr>
          </a:p>
          <a:p>
            <a:pPr>
              <a:buFont typeface="Wingdings" panose="05000000000000000000" pitchFamily="2" charset="2"/>
              <a:buChar char="q"/>
            </a:pPr>
            <a:r>
              <a:rPr lang="en-US" sz="2000" dirty="0">
                <a:solidFill>
                  <a:schemeClr val="accent1">
                    <a:lumMod val="75000"/>
                  </a:schemeClr>
                </a:solidFill>
                <a:latin typeface="Arial Black" panose="020B0A04020102020204" pitchFamily="34" charset="0"/>
              </a:rPr>
              <a:t>Areas of Service Disparities include Residential Services, Day Programs, Transportation, Behavioral Management (Non-Family Home), and Supported Living Services</a:t>
            </a:r>
          </a:p>
          <a:p>
            <a:pPr>
              <a:buFont typeface="Wingdings" panose="05000000000000000000" pitchFamily="2" charset="2"/>
              <a:buChar char="q"/>
            </a:pPr>
            <a:endParaRPr lang="en-US" sz="2000" dirty="0">
              <a:solidFill>
                <a:schemeClr val="accent1">
                  <a:lumMod val="75000"/>
                </a:schemeClr>
              </a:solidFill>
              <a:latin typeface="Arial Black" panose="020B0A04020102020204" pitchFamily="34" charset="0"/>
            </a:endParaRPr>
          </a:p>
          <a:p>
            <a:pPr>
              <a:buFont typeface="Wingdings" panose="05000000000000000000" pitchFamily="2" charset="2"/>
              <a:buChar char="q"/>
            </a:pPr>
            <a:r>
              <a:rPr lang="en-US" sz="2000" dirty="0">
                <a:solidFill>
                  <a:schemeClr val="accent1">
                    <a:lumMod val="75000"/>
                  </a:schemeClr>
                </a:solidFill>
                <a:latin typeface="Arial Black" panose="020B0A04020102020204" pitchFamily="34" charset="0"/>
              </a:rPr>
              <a:t>Age appears to be a significant driver of expenditures as well</a:t>
            </a:r>
          </a:p>
          <a:p>
            <a:pPr marL="0" indent="0">
              <a:buNone/>
            </a:pPr>
            <a:endParaRPr lang="en-US" sz="2000" dirty="0"/>
          </a:p>
          <a:p>
            <a:pPr lvl="1">
              <a:buFont typeface="Wingdings" panose="05000000000000000000" pitchFamily="2" charset="2"/>
              <a:buChar char="q"/>
            </a:pPr>
            <a:endParaRPr lang="en-US" sz="2000" dirty="0"/>
          </a:p>
          <a:p>
            <a:pPr lvl="1">
              <a:buFont typeface="Wingdings" panose="05000000000000000000" pitchFamily="2" charset="2"/>
              <a:buChar char="q"/>
            </a:pPr>
            <a:endParaRPr lang="en-US" sz="2000" dirty="0"/>
          </a:p>
        </p:txBody>
      </p:sp>
    </p:spTree>
    <p:extLst>
      <p:ext uri="{BB962C8B-B14F-4D97-AF65-F5344CB8AC3E}">
        <p14:creationId xmlns:p14="http://schemas.microsoft.com/office/powerpoint/2010/main" val="115912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15B2-3C69-4561-B3B0-2649392D6111}"/>
              </a:ext>
            </a:extLst>
          </p:cNvPr>
          <p:cNvSpPr>
            <a:spLocks noGrp="1"/>
          </p:cNvSpPr>
          <p:nvPr>
            <p:ph type="title"/>
          </p:nvPr>
        </p:nvSpPr>
        <p:spPr>
          <a:xfrm>
            <a:off x="2105509" y="253005"/>
            <a:ext cx="8072846" cy="1179576"/>
          </a:xfrm>
          <a:solidFill>
            <a:schemeClr val="accent1">
              <a:lumMod val="40000"/>
              <a:lumOff val="60000"/>
            </a:schemeClr>
          </a:solidFill>
          <a:ln>
            <a:solidFill>
              <a:schemeClr val="accent1">
                <a:lumMod val="75000"/>
              </a:schemeClr>
            </a:solidFill>
          </a:ln>
        </p:spPr>
        <p:txBody>
          <a:bodyPr>
            <a:normAutofit/>
          </a:bodyPr>
          <a:lstStyle/>
          <a:p>
            <a:pPr algn="ctr"/>
            <a:r>
              <a:rPr lang="en-US" sz="3700" dirty="0">
                <a:solidFill>
                  <a:srgbClr val="002060"/>
                </a:solidFill>
                <a:latin typeface="Arial Black" panose="020B0A04020102020204" pitchFamily="34" charset="0"/>
              </a:rPr>
              <a:t>VMRC Activities to Address Disparities</a:t>
            </a:r>
          </a:p>
        </p:txBody>
      </p:sp>
      <p:sp>
        <p:nvSpPr>
          <p:cNvPr id="3" name="Content Placeholder 2">
            <a:extLst>
              <a:ext uri="{FF2B5EF4-FFF2-40B4-BE49-F238E27FC236}">
                <a16:creationId xmlns:a16="http://schemas.microsoft.com/office/drawing/2014/main" id="{4C62143F-C52E-43E8-9339-740F153B868D}"/>
              </a:ext>
            </a:extLst>
          </p:cNvPr>
          <p:cNvSpPr>
            <a:spLocks noGrp="1"/>
          </p:cNvSpPr>
          <p:nvPr>
            <p:ph idx="1"/>
          </p:nvPr>
        </p:nvSpPr>
        <p:spPr>
          <a:xfrm>
            <a:off x="558209" y="2018806"/>
            <a:ext cx="11164399" cy="4839194"/>
          </a:xfrm>
        </p:spPr>
        <p:txBody>
          <a:bodyPr>
            <a:normAutofit/>
          </a:bodyPr>
          <a:lstStyle/>
          <a:p>
            <a:r>
              <a:rPr lang="en-US" sz="2000" dirty="0">
                <a:solidFill>
                  <a:schemeClr val="accent1">
                    <a:lumMod val="75000"/>
                  </a:schemeClr>
                </a:solidFill>
                <a:latin typeface="Arial Black" panose="020B0A04020102020204" pitchFamily="34" charset="0"/>
              </a:rPr>
              <a:t>Continue to probe for the answers by analyzing data and offering solutions</a:t>
            </a:r>
          </a:p>
          <a:p>
            <a:pPr marL="0" indent="0">
              <a:buNone/>
            </a:pPr>
            <a:endParaRPr lang="en-US" sz="2000" dirty="0">
              <a:solidFill>
                <a:schemeClr val="accent1">
                  <a:lumMod val="75000"/>
                </a:schemeClr>
              </a:solidFill>
              <a:latin typeface="Arial Black" panose="020B0A04020102020204" pitchFamily="34" charset="0"/>
            </a:endParaRPr>
          </a:p>
          <a:p>
            <a:r>
              <a:rPr lang="en-US" sz="2000" dirty="0">
                <a:solidFill>
                  <a:schemeClr val="accent1">
                    <a:lumMod val="75000"/>
                  </a:schemeClr>
                </a:solidFill>
                <a:latin typeface="Arial Black" panose="020B0A04020102020204" pitchFamily="34" charset="0"/>
              </a:rPr>
              <a:t>To continue the support for the Cultural Specialist to continue collaborating with families and individuals that we serve</a:t>
            </a:r>
          </a:p>
          <a:p>
            <a:pPr marL="0" indent="0">
              <a:buNone/>
            </a:pPr>
            <a:r>
              <a:rPr lang="en-US" sz="2000" dirty="0">
                <a:solidFill>
                  <a:schemeClr val="accent1">
                    <a:lumMod val="75000"/>
                  </a:schemeClr>
                </a:solidFill>
                <a:latin typeface="Arial Black" panose="020B0A04020102020204" pitchFamily="34" charset="0"/>
              </a:rPr>
              <a:t> </a:t>
            </a:r>
          </a:p>
          <a:p>
            <a:r>
              <a:rPr lang="en-US" sz="2000" dirty="0">
                <a:solidFill>
                  <a:schemeClr val="accent1">
                    <a:lumMod val="75000"/>
                  </a:schemeClr>
                </a:solidFill>
                <a:latin typeface="Arial Black" panose="020B0A04020102020204" pitchFamily="34" charset="0"/>
              </a:rPr>
              <a:t>Continue collaborating with parent groups to bring accessible training through their preferred language</a:t>
            </a:r>
          </a:p>
          <a:p>
            <a:pPr marL="0" indent="0">
              <a:buNone/>
            </a:pPr>
            <a:r>
              <a:rPr lang="en-US" sz="2000" dirty="0">
                <a:solidFill>
                  <a:schemeClr val="accent1">
                    <a:lumMod val="75000"/>
                  </a:schemeClr>
                </a:solidFill>
                <a:latin typeface="Arial Black" panose="020B0A04020102020204" pitchFamily="34" charset="0"/>
              </a:rPr>
              <a:t> </a:t>
            </a:r>
          </a:p>
          <a:p>
            <a:r>
              <a:rPr lang="en-US" sz="2000" dirty="0">
                <a:solidFill>
                  <a:schemeClr val="accent1">
                    <a:lumMod val="75000"/>
                  </a:schemeClr>
                </a:solidFill>
                <a:latin typeface="Arial Black" panose="020B0A04020102020204" pitchFamily="34" charset="0"/>
              </a:rPr>
              <a:t>Consumers and families will continue to receive cultural and linguistic competent information such as Individual Program Plan (IPP) and Individual Family Service Plan (IFSP) in their preferred language  </a:t>
            </a:r>
          </a:p>
        </p:txBody>
      </p:sp>
    </p:spTree>
    <p:extLst>
      <p:ext uri="{BB962C8B-B14F-4D97-AF65-F5344CB8AC3E}">
        <p14:creationId xmlns:p14="http://schemas.microsoft.com/office/powerpoint/2010/main" val="97995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770709"/>
            <a:ext cx="11639006" cy="689419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lumMod val="75000"/>
                  </a:schemeClr>
                </a:solidFill>
                <a:latin typeface="Arial Black" panose="020B0A04020102020204" pitchFamily="34" charset="0"/>
              </a:rPr>
              <a:t>Development of the Diversity, Equity and Inclusion Committee (DEI) to further identify barriers and eliminate biases</a:t>
            </a:r>
          </a:p>
          <a:p>
            <a:endParaRPr lang="en-US" dirty="0">
              <a:solidFill>
                <a:schemeClr val="accent1">
                  <a:lumMod val="75000"/>
                </a:schemeClr>
              </a:solidFill>
              <a:latin typeface="Arial Black" panose="020B0A04020102020204" pitchFamily="34" charset="0"/>
            </a:endParaRPr>
          </a:p>
          <a:p>
            <a:pPr marL="342900" indent="-342900">
              <a:buFont typeface="Arial" panose="020B0604020202020204" pitchFamily="34" charset="0"/>
              <a:buChar char="•"/>
            </a:pPr>
            <a:r>
              <a:rPr lang="en-US" dirty="0">
                <a:solidFill>
                  <a:schemeClr val="accent1">
                    <a:lumMod val="75000"/>
                  </a:schemeClr>
                </a:solidFill>
                <a:latin typeface="Arial Black" panose="020B0A04020102020204" pitchFamily="34" charset="0"/>
              </a:rPr>
              <a:t>Continue to offer a Bilingual stipend for staff.</a:t>
            </a:r>
          </a:p>
          <a:p>
            <a:endParaRPr lang="en-US" dirty="0">
              <a:solidFill>
                <a:schemeClr val="accent1">
                  <a:lumMod val="75000"/>
                </a:schemeClr>
              </a:solidFill>
              <a:latin typeface="Arial Black" panose="020B0A04020102020204" pitchFamily="34" charset="0"/>
            </a:endParaRPr>
          </a:p>
          <a:p>
            <a:pPr marL="342900" indent="-342900">
              <a:buFont typeface="Arial" panose="020B0604020202020204" pitchFamily="34" charset="0"/>
              <a:buChar char="•"/>
            </a:pPr>
            <a:r>
              <a:rPr lang="en-US" dirty="0">
                <a:solidFill>
                  <a:schemeClr val="accent1">
                    <a:lumMod val="75000"/>
                  </a:schemeClr>
                </a:solidFill>
                <a:latin typeface="Arial Black" panose="020B0A04020102020204" pitchFamily="34" charset="0"/>
              </a:rPr>
              <a:t>Staff training focused on Cultural Competence and knowledge of services</a:t>
            </a:r>
          </a:p>
          <a:p>
            <a:pPr marL="342900" indent="-342900">
              <a:buFont typeface="Arial" panose="020B0604020202020204" pitchFamily="34" charset="0"/>
              <a:buChar char="•"/>
            </a:pPr>
            <a:endParaRPr lang="en-US" dirty="0">
              <a:solidFill>
                <a:schemeClr val="accent1">
                  <a:lumMod val="75000"/>
                </a:schemeClr>
              </a:solidFill>
              <a:latin typeface="Arial Black" panose="020B0A04020102020204" pitchFamily="34" charset="0"/>
            </a:endParaRPr>
          </a:p>
          <a:p>
            <a:pPr marL="342900" indent="-342900">
              <a:buFont typeface="Arial" panose="020B0604020202020204" pitchFamily="34" charset="0"/>
              <a:buChar char="•"/>
            </a:pPr>
            <a:r>
              <a:rPr lang="en-US" dirty="0">
                <a:solidFill>
                  <a:schemeClr val="accent1">
                    <a:lumMod val="75000"/>
                  </a:schemeClr>
                </a:solidFill>
                <a:latin typeface="Arial Black" panose="020B0A04020102020204" pitchFamily="34" charset="0"/>
              </a:rPr>
              <a:t>Meeting translation equipment needs and training interpreters in processes</a:t>
            </a:r>
          </a:p>
          <a:p>
            <a:pPr marL="342900" indent="-342900">
              <a:buFont typeface="Arial" panose="020B0604020202020204" pitchFamily="34" charset="0"/>
              <a:buChar char="•"/>
            </a:pPr>
            <a:endParaRPr lang="en-US" dirty="0">
              <a:solidFill>
                <a:schemeClr val="accent1">
                  <a:lumMod val="75000"/>
                </a:schemeClr>
              </a:solidFill>
              <a:latin typeface="Arial Black" panose="020B0A04020102020204" pitchFamily="34" charset="0"/>
            </a:endParaRPr>
          </a:p>
          <a:p>
            <a:pPr marL="342900" indent="-342900">
              <a:buFont typeface="Arial" panose="020B0604020202020204" pitchFamily="34" charset="0"/>
              <a:buChar char="•"/>
            </a:pPr>
            <a:r>
              <a:rPr lang="en-US" dirty="0">
                <a:solidFill>
                  <a:schemeClr val="accent1">
                    <a:lumMod val="75000"/>
                  </a:schemeClr>
                </a:solidFill>
                <a:latin typeface="Arial Black" panose="020B0A04020102020204" pitchFamily="34" charset="0"/>
              </a:rPr>
              <a:t>Person-Centered Planning—invested in training all staff and developed four certified trainers to serve consumers and families</a:t>
            </a:r>
          </a:p>
          <a:p>
            <a:pPr marL="342900" indent="-342900">
              <a:buFont typeface="Arial" panose="020B0604020202020204" pitchFamily="34" charset="0"/>
              <a:buChar char="•"/>
            </a:pPr>
            <a:endParaRPr lang="en-US" dirty="0">
              <a:solidFill>
                <a:schemeClr val="accent1">
                  <a:lumMod val="75000"/>
                </a:schemeClr>
              </a:solidFill>
              <a:latin typeface="Arial Black" panose="020B0A04020102020204" pitchFamily="34" charset="0"/>
            </a:endParaRPr>
          </a:p>
          <a:p>
            <a:pPr marL="342900" indent="-342900">
              <a:buFont typeface="Arial" panose="020B0604020202020204" pitchFamily="34" charset="0"/>
              <a:buChar char="•"/>
            </a:pPr>
            <a:r>
              <a:rPr lang="en-US" dirty="0">
                <a:solidFill>
                  <a:schemeClr val="accent1">
                    <a:lumMod val="75000"/>
                  </a:schemeClr>
                </a:solidFill>
                <a:latin typeface="Arial Black" panose="020B0A04020102020204" pitchFamily="34" charset="0"/>
              </a:rPr>
              <a:t>Created a Health Advisory to provide current information to the community</a:t>
            </a:r>
          </a:p>
          <a:p>
            <a:pPr marL="342900" indent="-342900">
              <a:buFont typeface="Arial" panose="020B0604020202020204" pitchFamily="34" charset="0"/>
              <a:buChar char="•"/>
            </a:pPr>
            <a:endParaRPr lang="en-US" dirty="0">
              <a:solidFill>
                <a:schemeClr val="accent1">
                  <a:lumMod val="75000"/>
                </a:schemeClr>
              </a:solidFill>
              <a:latin typeface="Arial Black" panose="020B0A04020102020204" pitchFamily="34" charset="0"/>
            </a:endParaRPr>
          </a:p>
          <a:p>
            <a:pPr marL="342900" indent="-342900">
              <a:buFont typeface="Arial" panose="020B0604020202020204" pitchFamily="34" charset="0"/>
              <a:buChar char="•"/>
            </a:pPr>
            <a:r>
              <a:rPr lang="en-US" dirty="0">
                <a:solidFill>
                  <a:schemeClr val="accent1">
                    <a:lumMod val="75000"/>
                  </a:schemeClr>
                </a:solidFill>
                <a:latin typeface="Arial Black" panose="020B0A04020102020204" pitchFamily="34" charset="0"/>
              </a:rPr>
              <a:t>Developing information/public service announcements in various languages in lobby areas when public access occurs</a:t>
            </a:r>
          </a:p>
          <a:p>
            <a:pPr marL="342900" indent="-342900">
              <a:buFont typeface="Arial" panose="020B0604020202020204" pitchFamily="34" charset="0"/>
              <a:buChar char="•"/>
            </a:pPr>
            <a:endParaRPr lang="en-US" dirty="0">
              <a:solidFill>
                <a:schemeClr val="accent1">
                  <a:lumMod val="75000"/>
                </a:schemeClr>
              </a:solidFill>
              <a:latin typeface="Arial Black" panose="020B0A04020102020204" pitchFamily="34" charset="0"/>
            </a:endParaRPr>
          </a:p>
          <a:p>
            <a:pPr marL="342900" indent="-342900">
              <a:buFont typeface="Arial" panose="020B0604020202020204" pitchFamily="34" charset="0"/>
              <a:buChar char="•"/>
            </a:pPr>
            <a:r>
              <a:rPr lang="en-US" dirty="0">
                <a:solidFill>
                  <a:schemeClr val="accent1">
                    <a:lumMod val="75000"/>
                  </a:schemeClr>
                </a:solidFill>
                <a:latin typeface="Arial Black" panose="020B0A04020102020204" pitchFamily="34" charset="0"/>
              </a:rPr>
              <a:t>Community outreach efforts—Cultural Fair, informational campaigns, COVID testing</a:t>
            </a:r>
          </a:p>
          <a:p>
            <a:pPr marL="342900" indent="-342900">
              <a:buFont typeface="Arial" panose="020B0604020202020204" pitchFamily="34" charset="0"/>
              <a:buChar char="•"/>
            </a:pPr>
            <a:endParaRPr lang="en-US" sz="2000" dirty="0">
              <a:solidFill>
                <a:schemeClr val="accent1">
                  <a:lumMod val="75000"/>
                </a:schemeClr>
              </a:solidFill>
              <a:latin typeface="Arial Black" panose="020B0A04020102020204" pitchFamily="34" charset="0"/>
            </a:endParaRPr>
          </a:p>
          <a:p>
            <a:pPr marL="285750" indent="-285750">
              <a:buFont typeface="Arial" panose="020B0604020202020204" pitchFamily="34" charset="0"/>
              <a:buChar char="•"/>
            </a:pPr>
            <a:r>
              <a:rPr lang="en-US" dirty="0">
                <a:solidFill>
                  <a:schemeClr val="accent1">
                    <a:lumMod val="75000"/>
                  </a:schemeClr>
                </a:solidFill>
                <a:latin typeface="Arial Black" panose="020B0A04020102020204" pitchFamily="34" charset="0"/>
              </a:rPr>
              <a:t>Increased consumer contact and Everbridge messaging in preferred language</a:t>
            </a:r>
          </a:p>
          <a:p>
            <a:pPr marL="342900" indent="-342900">
              <a:buFont typeface="Arial" panose="020B0604020202020204" pitchFamily="34" charset="0"/>
              <a:buChar char="•"/>
            </a:pPr>
            <a:endParaRPr lang="en-US" sz="2000" dirty="0">
              <a:latin typeface="Arial Black" panose="020B0A04020102020204" pitchFamily="34" charset="0"/>
            </a:endParaRPr>
          </a:p>
          <a:p>
            <a:pPr marL="342900" indent="-342900">
              <a:buFont typeface="Arial" panose="020B0604020202020204" pitchFamily="34" charset="0"/>
              <a:buChar char="•"/>
            </a:pPr>
            <a:endParaRPr lang="en-US" sz="2000" dirty="0">
              <a:latin typeface="Arial Black" panose="020B0A04020102020204" pitchFamily="34" charset="0"/>
            </a:endParaRPr>
          </a:p>
          <a:p>
            <a:endParaRPr lang="en-US" sz="2000" dirty="0">
              <a:latin typeface="Arial Black" panose="020B0A04020102020204" pitchFamily="34" charset="0"/>
            </a:endParaRPr>
          </a:p>
          <a:p>
            <a:pPr marL="342900" indent="-342900">
              <a:buFont typeface="Arial" panose="020B0604020202020204" pitchFamily="34" charset="0"/>
              <a:buChar char="•"/>
            </a:pPr>
            <a:endParaRPr lang="en-US" sz="2000" dirty="0">
              <a:latin typeface="Arial Black" panose="020B0A04020102020204" pitchFamily="34" charset="0"/>
            </a:endParaRPr>
          </a:p>
        </p:txBody>
      </p:sp>
    </p:spTree>
    <p:extLst>
      <p:ext uri="{BB962C8B-B14F-4D97-AF65-F5344CB8AC3E}">
        <p14:creationId xmlns:p14="http://schemas.microsoft.com/office/powerpoint/2010/main" val="3521020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0841-EFFF-4F2D-BC83-F2199278F9AB}"/>
              </a:ext>
            </a:extLst>
          </p:cNvPr>
          <p:cNvSpPr>
            <a:spLocks noGrp="1"/>
          </p:cNvSpPr>
          <p:nvPr>
            <p:ph type="title"/>
          </p:nvPr>
        </p:nvSpPr>
        <p:spPr/>
        <p:txBody>
          <a:bodyPr>
            <a:normAutofit/>
          </a:bodyPr>
          <a:lstStyle/>
          <a:p>
            <a:pPr algn="ctr"/>
            <a:r>
              <a:rPr lang="en-US" sz="3600" dirty="0">
                <a:solidFill>
                  <a:schemeClr val="accent1"/>
                </a:solidFill>
                <a:latin typeface="Arial Black" panose="020B0A04020102020204" pitchFamily="34" charset="0"/>
              </a:rPr>
              <a:t>VMRC Collaboration with Parent Groups and Community  Stakeholders</a:t>
            </a:r>
          </a:p>
        </p:txBody>
      </p:sp>
      <p:sp>
        <p:nvSpPr>
          <p:cNvPr id="3" name="Content Placeholder 2">
            <a:extLst>
              <a:ext uri="{FF2B5EF4-FFF2-40B4-BE49-F238E27FC236}">
                <a16:creationId xmlns:a16="http://schemas.microsoft.com/office/drawing/2014/main" id="{3EEF5F29-5B0A-454D-B158-33D4713CCF35}"/>
              </a:ext>
            </a:extLst>
          </p:cNvPr>
          <p:cNvSpPr>
            <a:spLocks noGrp="1"/>
          </p:cNvSpPr>
          <p:nvPr>
            <p:ph idx="1"/>
          </p:nvPr>
        </p:nvSpPr>
        <p:spPr/>
        <p:txBody>
          <a:bodyPr>
            <a:normAutofit fontScale="92500" lnSpcReduction="10000"/>
          </a:bodyPr>
          <a:lstStyle/>
          <a:p>
            <a:r>
              <a:rPr lang="en-US" dirty="0">
                <a:solidFill>
                  <a:schemeClr val="accent1"/>
                </a:solidFill>
              </a:rPr>
              <a:t>Parent Groups: </a:t>
            </a:r>
            <a:r>
              <a:rPr lang="en-US" b="1" dirty="0">
                <a:solidFill>
                  <a:schemeClr val="accent1"/>
                </a:solidFill>
              </a:rPr>
              <a:t>Integrated Community Collaborative (ICC), Hear my Voice, Families First</a:t>
            </a:r>
          </a:p>
          <a:p>
            <a:pPr lvl="1"/>
            <a:r>
              <a:rPr lang="en-US" dirty="0"/>
              <a:t> Provide support to families during their IPP meeting and through the process of accessing Generic Resources.  </a:t>
            </a:r>
          </a:p>
          <a:p>
            <a:pPr lvl="1"/>
            <a:r>
              <a:rPr lang="en-US" dirty="0"/>
              <a:t>Provide Trainings for Parents.</a:t>
            </a:r>
          </a:p>
          <a:p>
            <a:pPr lvl="1"/>
            <a:r>
              <a:rPr lang="en-US" dirty="0"/>
              <a:t>Collaborate during outreach events.</a:t>
            </a:r>
          </a:p>
          <a:p>
            <a:r>
              <a:rPr lang="en-US" dirty="0">
                <a:solidFill>
                  <a:schemeClr val="accent1"/>
                </a:solidFill>
              </a:rPr>
              <a:t>Community Stakeholders: </a:t>
            </a:r>
            <a:r>
              <a:rPr lang="en-US" b="1" dirty="0">
                <a:solidFill>
                  <a:schemeClr val="accent1"/>
                </a:solidFill>
              </a:rPr>
              <a:t>Family Resource Network, </a:t>
            </a:r>
            <a:r>
              <a:rPr lang="en-US" b="1" dirty="0" err="1">
                <a:solidFill>
                  <a:schemeClr val="accent1"/>
                </a:solidFill>
              </a:rPr>
              <a:t>Congreso</a:t>
            </a:r>
            <a:r>
              <a:rPr lang="en-US" b="1" dirty="0">
                <a:solidFill>
                  <a:schemeClr val="accent1"/>
                </a:solidFill>
              </a:rPr>
              <a:t> Familiar, UC Davis Health, SAC 6, DRC, Autism Society of Los Angeles</a:t>
            </a:r>
          </a:p>
          <a:p>
            <a:pPr lvl="1"/>
            <a:r>
              <a:rPr lang="en-US" dirty="0"/>
              <a:t>Provide training to families and Clients of the Regional Center</a:t>
            </a:r>
          </a:p>
          <a:p>
            <a:pPr lvl="1"/>
            <a:r>
              <a:rPr lang="en-US" dirty="0"/>
              <a:t>Provide resources with technology to families.  </a:t>
            </a:r>
          </a:p>
          <a:p>
            <a:pPr lvl="1"/>
            <a:r>
              <a:rPr lang="en-US" dirty="0"/>
              <a:t>Collaborate during Outreach events.</a:t>
            </a:r>
          </a:p>
          <a:p>
            <a:pPr lvl="1"/>
            <a:r>
              <a:rPr lang="en-US" dirty="0"/>
              <a:t>Independent Facilitator Mentor Training. </a:t>
            </a:r>
          </a:p>
        </p:txBody>
      </p:sp>
    </p:spTree>
    <p:extLst>
      <p:ext uri="{BB962C8B-B14F-4D97-AF65-F5344CB8AC3E}">
        <p14:creationId xmlns:p14="http://schemas.microsoft.com/office/powerpoint/2010/main" val="1049074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590F8-8ABA-4ECA-8D27-329715498161}"/>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latin typeface="Arial Black" panose="020B0A04020102020204" pitchFamily="34" charset="0"/>
              </a:rPr>
              <a:t>Focus Groups</a:t>
            </a:r>
            <a:endParaRPr lang="en-US" sz="4000">
              <a:solidFill>
                <a:srgbClr val="FFFFFF"/>
              </a:solidFill>
            </a:endParaRPr>
          </a:p>
        </p:txBody>
      </p:sp>
      <p:graphicFrame>
        <p:nvGraphicFramePr>
          <p:cNvPr id="7" name="Content Placeholder 2">
            <a:extLst>
              <a:ext uri="{FF2B5EF4-FFF2-40B4-BE49-F238E27FC236}">
                <a16:creationId xmlns:a16="http://schemas.microsoft.com/office/drawing/2014/main" id="{A25F5E17-75DA-9D79-BB74-73DA9B86F113}"/>
              </a:ext>
            </a:extLst>
          </p:cNvPr>
          <p:cNvGraphicFramePr>
            <a:graphicFrameLocks noGrp="1"/>
          </p:cNvGraphicFramePr>
          <p:nvPr>
            <p:ph idx="1"/>
            <p:extLst>
              <p:ext uri="{D42A27DB-BD31-4B8C-83A1-F6EECF244321}">
                <p14:modId xmlns:p14="http://schemas.microsoft.com/office/powerpoint/2010/main" val="17875814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065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AC24-81BB-427C-B881-55B3A0A32DA9}"/>
              </a:ext>
            </a:extLst>
          </p:cNvPr>
          <p:cNvSpPr>
            <a:spLocks noGrp="1"/>
          </p:cNvSpPr>
          <p:nvPr>
            <p:ph type="title"/>
          </p:nvPr>
        </p:nvSpPr>
        <p:spPr/>
        <p:txBody>
          <a:bodyPr/>
          <a:lstStyle/>
          <a:p>
            <a:pPr algn="ctr"/>
            <a:r>
              <a:rPr lang="en-US" dirty="0">
                <a:solidFill>
                  <a:schemeClr val="accent1"/>
                </a:solidFill>
                <a:latin typeface="Arial Black" panose="020B0A04020102020204" pitchFamily="34" charset="0"/>
              </a:rPr>
              <a:t>Focus Groups Feedback</a:t>
            </a:r>
          </a:p>
        </p:txBody>
      </p:sp>
      <p:sp>
        <p:nvSpPr>
          <p:cNvPr id="3" name="Content Placeholder 2">
            <a:extLst>
              <a:ext uri="{FF2B5EF4-FFF2-40B4-BE49-F238E27FC236}">
                <a16:creationId xmlns:a16="http://schemas.microsoft.com/office/drawing/2014/main" id="{DC55F048-DC03-4AAB-9D70-A9C54D6AF3E4}"/>
              </a:ext>
            </a:extLst>
          </p:cNvPr>
          <p:cNvSpPr>
            <a:spLocks noGrp="1"/>
          </p:cNvSpPr>
          <p:nvPr>
            <p:ph idx="1"/>
          </p:nvPr>
        </p:nvSpPr>
        <p:spPr/>
        <p:txBody>
          <a:bodyPr vert="horz" lIns="91440" tIns="45720" rIns="91440" bIns="45720" rtlCol="0" anchor="t">
            <a:normAutofit fontScale="92500" lnSpcReduction="20000"/>
          </a:bodyPr>
          <a:lstStyle/>
          <a:p>
            <a:r>
              <a:rPr lang="en-US" sz="2200" dirty="0"/>
              <a:t>Vendors: </a:t>
            </a:r>
          </a:p>
          <a:p>
            <a:pPr lvl="1"/>
            <a:r>
              <a:rPr lang="en-US" sz="1800" dirty="0"/>
              <a:t>Rural areas don’t have a lot of services at all. </a:t>
            </a:r>
          </a:p>
          <a:p>
            <a:pPr lvl="1"/>
            <a:r>
              <a:rPr lang="en-US" sz="1800" dirty="0"/>
              <a:t>To have a better quality of Vendors</a:t>
            </a:r>
          </a:p>
          <a:p>
            <a:pPr lvl="1"/>
            <a:r>
              <a:rPr lang="en-US" sz="2000" dirty="0"/>
              <a:t>Reach out to other Regional Centers to get information about their providers and try to recruit them to provide services in our area.</a:t>
            </a:r>
          </a:p>
          <a:p>
            <a:r>
              <a:rPr lang="en-US" sz="2400" dirty="0"/>
              <a:t>Case Management:</a:t>
            </a:r>
          </a:p>
          <a:p>
            <a:pPr lvl="1"/>
            <a:r>
              <a:rPr lang="en-US" sz="2000" dirty="0"/>
              <a:t>More bilingual Service Coordinators</a:t>
            </a:r>
          </a:p>
          <a:p>
            <a:pPr lvl="1"/>
            <a:r>
              <a:rPr lang="en-US" sz="2000" dirty="0"/>
              <a:t>Lack of information on services available for families or do not share any information on events, meetings that VMRC has. </a:t>
            </a:r>
            <a:endParaRPr lang="en-US" sz="2000" dirty="0">
              <a:cs typeface="Calibri"/>
            </a:endParaRPr>
          </a:p>
          <a:p>
            <a:pPr lvl="1"/>
            <a:r>
              <a:rPr lang="en-US" sz="2000" dirty="0"/>
              <a:t>More training for Service Coordinators. </a:t>
            </a:r>
          </a:p>
          <a:p>
            <a:pPr lvl="1"/>
            <a:r>
              <a:rPr lang="en-US" sz="2000" dirty="0"/>
              <a:t>Provide a contact list of who we can call if our Service Coordinator is not getting back to us. </a:t>
            </a:r>
          </a:p>
          <a:p>
            <a:pPr lvl="1"/>
            <a:r>
              <a:rPr lang="en-US" sz="2000" dirty="0"/>
              <a:t>Return calls in a timely manner. </a:t>
            </a:r>
          </a:p>
          <a:p>
            <a:pPr lvl="1"/>
            <a:r>
              <a:rPr lang="en-US" sz="2000" dirty="0"/>
              <a:t>Service Coordinators must have more empathy towards families. </a:t>
            </a:r>
          </a:p>
          <a:p>
            <a:pPr lvl="1"/>
            <a:r>
              <a:rPr lang="en-US" sz="2000" dirty="0"/>
              <a:t>Provide Service based on Needs, not on opinion. </a:t>
            </a:r>
          </a:p>
          <a:p>
            <a:pPr lvl="1"/>
            <a:r>
              <a:rPr lang="en-US" sz="2000" dirty="0"/>
              <a:t>Provide a Survey to evaluate the meeting with the Service Coordinator. </a:t>
            </a:r>
            <a:endParaRPr lang="en-US" sz="2000" dirty="0">
              <a:cs typeface="Calibri"/>
            </a:endParaRPr>
          </a:p>
          <a:p>
            <a:pPr lvl="1"/>
            <a:endParaRPr lang="en-US" dirty="0">
              <a:cs typeface="Calibri"/>
            </a:endParaRPr>
          </a:p>
          <a:p>
            <a:pPr marL="0" indent="0">
              <a:buNone/>
            </a:pPr>
            <a:endParaRPr lang="en-US" sz="2400" dirty="0"/>
          </a:p>
          <a:p>
            <a:pPr lvl="1"/>
            <a:endParaRPr lang="en-US" sz="1800" dirty="0"/>
          </a:p>
          <a:p>
            <a:pPr lvl="1"/>
            <a:endParaRPr lang="en-US" sz="1800" dirty="0"/>
          </a:p>
          <a:p>
            <a:pPr lvl="1"/>
            <a:endParaRPr lang="en-US" sz="1800" dirty="0"/>
          </a:p>
          <a:p>
            <a:endParaRPr lang="en-US" dirty="0"/>
          </a:p>
        </p:txBody>
      </p:sp>
    </p:spTree>
    <p:extLst>
      <p:ext uri="{BB962C8B-B14F-4D97-AF65-F5344CB8AC3E}">
        <p14:creationId xmlns:p14="http://schemas.microsoft.com/office/powerpoint/2010/main" val="2822867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E991-92FF-4F57-B88B-F577B597D073}"/>
              </a:ext>
            </a:extLst>
          </p:cNvPr>
          <p:cNvSpPr>
            <a:spLocks noGrp="1"/>
          </p:cNvSpPr>
          <p:nvPr>
            <p:ph type="title"/>
          </p:nvPr>
        </p:nvSpPr>
        <p:spPr/>
        <p:txBody>
          <a:bodyPr>
            <a:normAutofit/>
          </a:bodyPr>
          <a:lstStyle/>
          <a:p>
            <a:pPr algn="ctr"/>
            <a:r>
              <a:rPr lang="en-US" sz="3600" dirty="0">
                <a:solidFill>
                  <a:schemeClr val="accent1"/>
                </a:solidFill>
                <a:latin typeface="Arial Black" panose="020B0A04020102020204" pitchFamily="34" charset="0"/>
              </a:rPr>
              <a:t>Focus Group Feedback</a:t>
            </a:r>
          </a:p>
        </p:txBody>
      </p:sp>
      <p:sp>
        <p:nvSpPr>
          <p:cNvPr id="3" name="Content Placeholder 2">
            <a:extLst>
              <a:ext uri="{FF2B5EF4-FFF2-40B4-BE49-F238E27FC236}">
                <a16:creationId xmlns:a16="http://schemas.microsoft.com/office/drawing/2014/main" id="{0B35165F-A581-421F-8DBD-4D463A7CE289}"/>
              </a:ext>
            </a:extLst>
          </p:cNvPr>
          <p:cNvSpPr>
            <a:spLocks noGrp="1"/>
          </p:cNvSpPr>
          <p:nvPr>
            <p:ph idx="1"/>
          </p:nvPr>
        </p:nvSpPr>
        <p:spPr/>
        <p:txBody>
          <a:bodyPr vert="horz" lIns="91440" tIns="45720" rIns="91440" bIns="45720" rtlCol="0" anchor="t">
            <a:normAutofit fontScale="92500" lnSpcReduction="10000"/>
          </a:bodyPr>
          <a:lstStyle/>
          <a:p>
            <a:r>
              <a:rPr lang="en-US" sz="2400" dirty="0"/>
              <a:t>Website:</a:t>
            </a:r>
          </a:p>
          <a:p>
            <a:pPr lvl="1"/>
            <a:r>
              <a:rPr lang="en-US" sz="1100" dirty="0"/>
              <a:t> VMRC website should be easier to navigate.  </a:t>
            </a:r>
            <a:endParaRPr lang="en-US" sz="1100">
              <a:ea typeface="Calibri"/>
              <a:cs typeface="Calibri"/>
            </a:endParaRPr>
          </a:p>
          <a:p>
            <a:pPr lvl="1"/>
            <a:r>
              <a:rPr lang="en-US" sz="1100" dirty="0"/>
              <a:t>Hispanic families should be represented more on the Health Advisory.  </a:t>
            </a:r>
            <a:endParaRPr lang="en-US" sz="1100">
              <a:ea typeface="Calibri"/>
              <a:cs typeface="Calibri"/>
            </a:endParaRPr>
          </a:p>
          <a:p>
            <a:r>
              <a:rPr lang="en-US" sz="2400" dirty="0"/>
              <a:t>Services: </a:t>
            </a:r>
            <a:endParaRPr lang="en-US" sz="2400" dirty="0">
              <a:ea typeface="Calibri"/>
              <a:cs typeface="Calibri"/>
            </a:endParaRPr>
          </a:p>
          <a:p>
            <a:pPr lvl="1"/>
            <a:r>
              <a:rPr lang="en-US" sz="1200" kern="1200" dirty="0">
                <a:solidFill>
                  <a:srgbClr val="000000"/>
                </a:solidFill>
                <a:effectLst/>
                <a:latin typeface="Calibri"/>
                <a:ea typeface="Times New Roman" panose="02020603050405020304" pitchFamily="18" charset="0"/>
                <a:cs typeface="Times New Roman"/>
              </a:rPr>
              <a:t>That the services be approved based on the area where </a:t>
            </a:r>
            <a:r>
              <a:rPr lang="en-US" sz="1200" dirty="0">
                <a:solidFill>
                  <a:srgbClr val="000000"/>
                </a:solidFill>
                <a:latin typeface="Calibri"/>
                <a:ea typeface="Times New Roman" panose="02020603050405020304" pitchFamily="18" charset="0"/>
                <a:cs typeface="Times New Roman"/>
              </a:rPr>
              <a:t>families </a:t>
            </a:r>
            <a:r>
              <a:rPr lang="en-US" sz="1200" kern="1200" dirty="0">
                <a:solidFill>
                  <a:srgbClr val="000000"/>
                </a:solidFill>
                <a:effectLst/>
                <a:latin typeface="Calibri"/>
                <a:ea typeface="Times New Roman" panose="02020603050405020304" pitchFamily="18" charset="0"/>
                <a:cs typeface="Times New Roman"/>
              </a:rPr>
              <a:t>live and make exceptions since some areas do not have generic services.</a:t>
            </a:r>
            <a:r>
              <a:rPr lang="en-US" sz="1200" dirty="0">
                <a:solidFill>
                  <a:srgbClr val="000000"/>
                </a:solidFill>
                <a:latin typeface="Calibri"/>
                <a:ea typeface="Times New Roman" panose="02020603050405020304" pitchFamily="18" charset="0"/>
                <a:cs typeface="Times New Roman"/>
              </a:rPr>
              <a:t> </a:t>
            </a:r>
            <a:endParaRPr lang="en-US" sz="120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1"/>
            <a:r>
              <a:rPr lang="en-US" sz="1200" kern="1200" dirty="0">
                <a:solidFill>
                  <a:srgbClr val="000000"/>
                </a:solidFill>
                <a:effectLst/>
                <a:latin typeface="Calibri"/>
                <a:ea typeface="Times New Roman" panose="02020603050405020304" pitchFamily="18" charset="0"/>
                <a:cs typeface="Times New Roman"/>
              </a:rPr>
              <a:t>It is difficult for us to drive a long distance just to obtain the generic services available in other areas.</a:t>
            </a:r>
          </a:p>
          <a:p>
            <a:pPr lvl="1"/>
            <a:r>
              <a:rPr lang="en-US" sz="1200" dirty="0">
                <a:effectLst/>
                <a:latin typeface="Times New Roman"/>
                <a:ea typeface="Times New Roman" panose="02020603050405020304" pitchFamily="18" charset="0"/>
                <a:cs typeface="Times New Roman"/>
              </a:rPr>
              <a:t>Parents should not have to return every three months to ask for extended services.</a:t>
            </a:r>
            <a:r>
              <a:rPr lang="en-US" sz="1200" dirty="0">
                <a:latin typeface="Times New Roman"/>
                <a:ea typeface="Times New Roman" panose="02020603050405020304" pitchFamily="18" charset="0"/>
                <a:cs typeface="Times New Roman"/>
              </a:rPr>
              <a:t> </a:t>
            </a:r>
          </a:p>
          <a:p>
            <a:pPr lvl="1"/>
            <a:r>
              <a:rPr lang="en-US" sz="1200" dirty="0">
                <a:latin typeface="Times New Roman"/>
                <a:ea typeface="Times New Roman" panose="02020603050405020304" pitchFamily="18" charset="0"/>
                <a:cs typeface="Times New Roman"/>
              </a:rPr>
              <a:t>Every Service Coordinator should provide a list of all the services available to families.  </a:t>
            </a:r>
            <a:endParaRPr lang="en-US" sz="1200">
              <a:latin typeface="Times New Roman"/>
              <a:ea typeface="Times New Roman" panose="02020603050405020304" pitchFamily="18" charset="0"/>
              <a:cs typeface="Times New Roman" panose="02020603050405020304" pitchFamily="18" charset="0"/>
            </a:endParaRPr>
          </a:p>
          <a:p>
            <a:pPr lvl="1"/>
            <a:r>
              <a:rPr lang="en-US" sz="1200" dirty="0">
                <a:effectLst/>
                <a:latin typeface="Times New Roman"/>
                <a:ea typeface="Times New Roman" panose="02020603050405020304" pitchFamily="18" charset="0"/>
                <a:cs typeface="Times New Roman"/>
              </a:rPr>
              <a:t>Service </a:t>
            </a:r>
            <a:r>
              <a:rPr lang="en-US" sz="1200" dirty="0">
                <a:latin typeface="Times New Roman"/>
                <a:ea typeface="Times New Roman" panose="02020603050405020304" pitchFamily="18" charset="0"/>
                <a:cs typeface="Times New Roman"/>
              </a:rPr>
              <a:t>Coordinators should follow up on Services offered during IPP to make sure the family is accessing and, if not, ask question on why they are not accessing the Service.  They should not wait a year to find out if service have started or not. </a:t>
            </a:r>
          </a:p>
          <a:p>
            <a:pPr lvl="1"/>
            <a:r>
              <a:rPr lang="en-US" sz="1200" dirty="0">
                <a:cs typeface="Calibri"/>
              </a:rPr>
              <a:t>The reimbursement really hurts, and it takes 2-3 months to get paid back. </a:t>
            </a:r>
            <a:endParaRPr lang="en-US" sz="1200">
              <a:ea typeface="Calibri"/>
              <a:cs typeface="Calibri"/>
            </a:endParaRPr>
          </a:p>
          <a:p>
            <a:pPr lvl="1"/>
            <a:r>
              <a:rPr lang="en-US" sz="1200" dirty="0">
                <a:latin typeface="Calibri"/>
                <a:ea typeface="Times New Roman" panose="02020603050405020304" pitchFamily="18" charset="0"/>
                <a:cs typeface="Calibri"/>
              </a:rPr>
              <a:t>We are learning about Social and Recreational Services by the parents' groups who are supporting us. </a:t>
            </a:r>
          </a:p>
          <a:p>
            <a:pPr lvl="1"/>
            <a:r>
              <a:rPr lang="en-US" sz="1200" dirty="0">
                <a:latin typeface="Calibri"/>
                <a:ea typeface="Times New Roman" panose="02020603050405020304" pitchFamily="18" charset="0"/>
                <a:cs typeface="Calibri"/>
              </a:rPr>
              <a:t>The Olders the child gets the harder it is to get Community Services.</a:t>
            </a:r>
          </a:p>
          <a:p>
            <a:r>
              <a:rPr lang="en-US" sz="2400" dirty="0">
                <a:effectLst/>
                <a:latin typeface="Times New Roman"/>
                <a:ea typeface="Times New Roman" panose="02020603050405020304" pitchFamily="18" charset="0"/>
                <a:cs typeface="Times New Roman"/>
              </a:rPr>
              <a:t>Interpreters:</a:t>
            </a:r>
            <a:r>
              <a:rPr lang="en-US" sz="2400" dirty="0">
                <a:latin typeface="Times New Roman"/>
                <a:ea typeface="Times New Roman" panose="02020603050405020304" pitchFamily="18" charset="0"/>
                <a:cs typeface="Times New Roman"/>
              </a:rPr>
              <a:t> </a:t>
            </a:r>
            <a:endParaRPr lang="en-US" sz="2400">
              <a:effectLst/>
              <a:latin typeface="Times New Roman"/>
              <a:ea typeface="Times New Roman" panose="02020603050405020304" pitchFamily="18" charset="0"/>
              <a:cs typeface="Times New Roman" panose="02020603050405020304" pitchFamily="18" charset="0"/>
            </a:endParaRPr>
          </a:p>
          <a:p>
            <a:pPr lvl="1"/>
            <a:r>
              <a:rPr lang="en-US" sz="1200" dirty="0">
                <a:effectLst/>
                <a:latin typeface="Times New Roman"/>
                <a:ea typeface="Times New Roman" panose="02020603050405020304" pitchFamily="18" charset="0"/>
                <a:cs typeface="Times New Roman"/>
              </a:rPr>
              <a:t>Have more training for Interpreters.</a:t>
            </a:r>
          </a:p>
          <a:p>
            <a:pPr lvl="1"/>
            <a:r>
              <a:rPr lang="en-US" sz="1200" dirty="0">
                <a:latin typeface="Times New Roman"/>
                <a:cs typeface="Times New Roman"/>
              </a:rPr>
              <a:t>Interpreters should be Certified.  </a:t>
            </a:r>
          </a:p>
          <a:p>
            <a:pPr lvl="1"/>
            <a:endParaRPr lang="en-US" sz="1200" dirty="0">
              <a:ea typeface="Calibri"/>
              <a:cs typeface="Calibri"/>
            </a:endParaRPr>
          </a:p>
          <a:p>
            <a:pPr marL="0"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79926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2024F8-D76D-4956-9E36-87F0F859EFB2}"/>
              </a:ext>
            </a:extLst>
          </p:cNvPr>
          <p:cNvSpPr>
            <a:spLocks noGrp="1"/>
          </p:cNvSpPr>
          <p:nvPr>
            <p:ph type="title"/>
          </p:nvPr>
        </p:nvSpPr>
        <p:spPr>
          <a:xfrm>
            <a:off x="643467" y="321734"/>
            <a:ext cx="10905066" cy="1135737"/>
          </a:xfrm>
        </p:spPr>
        <p:txBody>
          <a:bodyPr>
            <a:normAutofit/>
          </a:bodyPr>
          <a:lstStyle/>
          <a:p>
            <a:r>
              <a:rPr lang="en-US" sz="3600">
                <a:latin typeface="Arial Black" panose="020B0A04020102020204" pitchFamily="34" charset="0"/>
                <a:cs typeface="Aharoni" panose="02010803020104030203" pitchFamily="2" charset="-79"/>
              </a:rPr>
              <a:t>Why Does Regional Center Have To Present This Information?</a:t>
            </a:r>
          </a:p>
        </p:txBody>
      </p:sp>
      <p:grpSp>
        <p:nvGrpSpPr>
          <p:cNvPr id="48" name="Group 4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49" name="Isosceles Triangle 4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picture containing shape&#10;&#10;Description automatically generated">
            <a:extLst>
              <a:ext uri="{FF2B5EF4-FFF2-40B4-BE49-F238E27FC236}">
                <a16:creationId xmlns:a16="http://schemas.microsoft.com/office/drawing/2014/main" id="{C689920B-6131-4C35-A302-9DDFFB6328C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52947" y="1782981"/>
            <a:ext cx="4706280" cy="3494413"/>
          </a:xfrm>
          <a:prstGeom prst="rect">
            <a:avLst/>
          </a:prstGeom>
        </p:spPr>
      </p:pic>
      <p:grpSp>
        <p:nvGrpSpPr>
          <p:cNvPr id="52" name="Group 51">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53" name="Rectangle 52">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Content Placeholder 2">
            <a:extLst>
              <a:ext uri="{FF2B5EF4-FFF2-40B4-BE49-F238E27FC236}">
                <a16:creationId xmlns:a16="http://schemas.microsoft.com/office/drawing/2014/main" id="{E5F3534D-9987-484C-B38F-11F3A0C275E4}"/>
              </a:ext>
            </a:extLst>
          </p:cNvPr>
          <p:cNvGraphicFramePr>
            <a:graphicFrameLocks noGrp="1"/>
          </p:cNvGraphicFramePr>
          <p:nvPr>
            <p:ph idx="1"/>
            <p:extLst>
              <p:ext uri="{D42A27DB-BD31-4B8C-83A1-F6EECF244321}">
                <p14:modId xmlns:p14="http://schemas.microsoft.com/office/powerpoint/2010/main" val="4087669422"/>
              </p:ext>
            </p:extLst>
          </p:nvPr>
        </p:nvGraphicFramePr>
        <p:xfrm>
          <a:off x="643468" y="1782981"/>
          <a:ext cx="5452531"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3381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PT - The End PowerPoint Presentation, free download - ID:55618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780" y="0"/>
            <a:ext cx="106735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34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255" y="1020113"/>
            <a:ext cx="5503104" cy="646331"/>
          </a:xfrm>
          <a:prstGeom prst="rect">
            <a:avLst/>
          </a:prstGeom>
          <a:solidFill>
            <a:schemeClr val="accent1">
              <a:lumMod val="40000"/>
              <a:lumOff val="60000"/>
            </a:schemeClr>
          </a:solidFill>
          <a:ln>
            <a:solidFill>
              <a:schemeClr val="tx2"/>
            </a:solidFill>
          </a:ln>
        </p:spPr>
        <p:txBody>
          <a:bodyPr wrap="square" rtlCol="0">
            <a:spAutoFit/>
          </a:bodyPr>
          <a:lstStyle/>
          <a:p>
            <a:r>
              <a:rPr lang="en-US" sz="3600" dirty="0">
                <a:latin typeface="Arial Black" panose="020B0A04020102020204" pitchFamily="34" charset="0"/>
              </a:rPr>
              <a:t>What Is a Disparity?</a:t>
            </a:r>
          </a:p>
        </p:txBody>
      </p:sp>
      <p:sp>
        <p:nvSpPr>
          <p:cNvPr id="3" name="TextBox 2"/>
          <p:cNvSpPr txBox="1"/>
          <p:nvPr/>
        </p:nvSpPr>
        <p:spPr>
          <a:xfrm>
            <a:off x="5866359" y="885637"/>
            <a:ext cx="4233797" cy="523220"/>
          </a:xfrm>
          <a:prstGeom prst="rect">
            <a:avLst/>
          </a:prstGeom>
          <a:noFill/>
        </p:spPr>
        <p:txBody>
          <a:bodyPr wrap="square" rtlCol="0">
            <a:spAutoFit/>
          </a:bodyPr>
          <a:lstStyle/>
          <a:p>
            <a:r>
              <a:rPr lang="en-US" sz="2800" i="1" dirty="0">
                <a:latin typeface="Arial Black" panose="020B0A04020102020204" pitchFamily="34" charset="0"/>
              </a:rPr>
              <a:t>-</a:t>
            </a:r>
            <a:r>
              <a:rPr lang="en-US" sz="2500" i="1" dirty="0">
                <a:latin typeface="Arial Black" panose="020B0A04020102020204" pitchFamily="34" charset="0"/>
              </a:rPr>
              <a:t>Implies a Difference</a:t>
            </a:r>
            <a:r>
              <a:rPr lang="en-US" sz="2500" dirty="0">
                <a:latin typeface="Arial Black" panose="020B0A04020102020204" pitchFamily="34" charset="0"/>
              </a:rPr>
              <a:t> </a:t>
            </a:r>
          </a:p>
        </p:txBody>
      </p:sp>
      <p:sp>
        <p:nvSpPr>
          <p:cNvPr id="4" name="TextBox 3"/>
          <p:cNvSpPr txBox="1"/>
          <p:nvPr/>
        </p:nvSpPr>
        <p:spPr>
          <a:xfrm>
            <a:off x="450937" y="2911106"/>
            <a:ext cx="4186378" cy="646331"/>
          </a:xfrm>
          <a:prstGeom prst="rect">
            <a:avLst/>
          </a:prstGeom>
          <a:solidFill>
            <a:schemeClr val="accent1">
              <a:lumMod val="40000"/>
              <a:lumOff val="60000"/>
            </a:schemeClr>
          </a:solidFill>
          <a:ln>
            <a:solidFill>
              <a:schemeClr val="tx2"/>
            </a:solidFill>
          </a:ln>
        </p:spPr>
        <p:txBody>
          <a:bodyPr wrap="square" rtlCol="0">
            <a:spAutoFit/>
          </a:bodyPr>
          <a:lstStyle/>
          <a:p>
            <a:r>
              <a:rPr lang="en-US" sz="3600" dirty="0">
                <a:latin typeface="Arial Black" panose="020B0A04020102020204" pitchFamily="34" charset="0"/>
              </a:rPr>
              <a:t>What is Equity?</a:t>
            </a:r>
          </a:p>
        </p:txBody>
      </p:sp>
      <p:sp>
        <p:nvSpPr>
          <p:cNvPr id="6" name="TextBox 5"/>
          <p:cNvSpPr txBox="1"/>
          <p:nvPr/>
        </p:nvSpPr>
        <p:spPr>
          <a:xfrm>
            <a:off x="4726410" y="2712998"/>
            <a:ext cx="6501009" cy="907941"/>
          </a:xfrm>
          <a:prstGeom prst="rect">
            <a:avLst/>
          </a:prstGeom>
          <a:noFill/>
        </p:spPr>
        <p:txBody>
          <a:bodyPr wrap="square" rtlCol="0">
            <a:spAutoFit/>
          </a:bodyPr>
          <a:lstStyle/>
          <a:p>
            <a:r>
              <a:rPr lang="en-US" sz="2800" i="1" dirty="0">
                <a:latin typeface="Arial Black" panose="020B0A04020102020204" pitchFamily="34" charset="0"/>
              </a:rPr>
              <a:t>-</a:t>
            </a:r>
            <a:r>
              <a:rPr lang="en-US" sz="2500" i="1" dirty="0">
                <a:latin typeface="Arial Black" panose="020B0A04020102020204" pitchFamily="34" charset="0"/>
              </a:rPr>
              <a:t>Being Fair and Impartial, basing on need</a:t>
            </a:r>
          </a:p>
        </p:txBody>
      </p:sp>
      <p:sp>
        <p:nvSpPr>
          <p:cNvPr id="5" name="TextBox 4"/>
          <p:cNvSpPr txBox="1"/>
          <p:nvPr/>
        </p:nvSpPr>
        <p:spPr>
          <a:xfrm>
            <a:off x="363254" y="4865601"/>
            <a:ext cx="4926607" cy="646331"/>
          </a:xfrm>
          <a:prstGeom prst="rect">
            <a:avLst/>
          </a:prstGeom>
          <a:solidFill>
            <a:schemeClr val="accent1">
              <a:lumMod val="40000"/>
              <a:lumOff val="60000"/>
            </a:schemeClr>
          </a:solidFill>
          <a:ln>
            <a:solidFill>
              <a:schemeClr val="tx2"/>
            </a:solidFill>
          </a:ln>
        </p:spPr>
        <p:txBody>
          <a:bodyPr wrap="square" rtlCol="0">
            <a:spAutoFit/>
          </a:bodyPr>
          <a:lstStyle/>
          <a:p>
            <a:r>
              <a:rPr lang="en-US" sz="3600" dirty="0">
                <a:latin typeface="Arial Black" panose="020B0A04020102020204" pitchFamily="34" charset="0"/>
              </a:rPr>
              <a:t>What is the GOAL?</a:t>
            </a:r>
          </a:p>
        </p:txBody>
      </p:sp>
      <p:sp>
        <p:nvSpPr>
          <p:cNvPr id="7" name="TextBox 6"/>
          <p:cNvSpPr txBox="1"/>
          <p:nvPr/>
        </p:nvSpPr>
        <p:spPr>
          <a:xfrm>
            <a:off x="5417865" y="4777251"/>
            <a:ext cx="4321480" cy="861774"/>
          </a:xfrm>
          <a:prstGeom prst="rect">
            <a:avLst/>
          </a:prstGeom>
          <a:noFill/>
        </p:spPr>
        <p:txBody>
          <a:bodyPr wrap="square" rtlCol="0">
            <a:spAutoFit/>
          </a:bodyPr>
          <a:lstStyle/>
          <a:p>
            <a:r>
              <a:rPr lang="en-US" sz="2500" i="1" dirty="0">
                <a:latin typeface="Arial Black" panose="020B0A04020102020204" pitchFamily="34" charset="0"/>
              </a:rPr>
              <a:t>-Reduce Disparities</a:t>
            </a:r>
          </a:p>
          <a:p>
            <a:r>
              <a:rPr lang="en-US" sz="2500" i="1" dirty="0">
                <a:latin typeface="Arial Black" panose="020B0A04020102020204" pitchFamily="34" charset="0"/>
              </a:rPr>
              <a:t>-Increase Equity</a:t>
            </a:r>
          </a:p>
        </p:txBody>
      </p:sp>
      <p:pic>
        <p:nvPicPr>
          <p:cNvPr id="9" name="Picture 8" descr="Shape&#10;&#10;Description automatically generated">
            <a:extLst>
              <a:ext uri="{FF2B5EF4-FFF2-40B4-BE49-F238E27FC236}">
                <a16:creationId xmlns:a16="http://schemas.microsoft.com/office/drawing/2014/main" id="{64E130E4-CF88-422B-9C6D-F51B12F4EA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64050" y="1343278"/>
            <a:ext cx="927463" cy="1085132"/>
          </a:xfrm>
          <a:prstGeom prst="rect">
            <a:avLst/>
          </a:prstGeom>
        </p:spPr>
      </p:pic>
      <p:pic>
        <p:nvPicPr>
          <p:cNvPr id="12" name="Graphic 11">
            <a:extLst>
              <a:ext uri="{FF2B5EF4-FFF2-40B4-BE49-F238E27FC236}">
                <a16:creationId xmlns:a16="http://schemas.microsoft.com/office/drawing/2014/main" id="{C1EDB719-D3E8-4D2D-83B7-2EE29036F4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172964" y="1460453"/>
            <a:ext cx="927463" cy="82741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D5AA4BA7-0C5D-479E-9FC0-F1E6EF7ADDF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917684" y="3284459"/>
            <a:ext cx="1762743" cy="1322057"/>
          </a:xfrm>
          <a:prstGeom prst="rect">
            <a:avLst/>
          </a:prstGeom>
        </p:spPr>
      </p:pic>
      <p:pic>
        <p:nvPicPr>
          <p:cNvPr id="17" name="Picture 16" descr="A close-up of a stethoscope on a white background&#10;&#10;Description automatically generated with low confidence">
            <a:extLst>
              <a:ext uri="{FF2B5EF4-FFF2-40B4-BE49-F238E27FC236}">
                <a16:creationId xmlns:a16="http://schemas.microsoft.com/office/drawing/2014/main" id="{29787890-3B39-4449-B667-C8F8BCB9C869}"/>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566996" y="5208138"/>
            <a:ext cx="927463" cy="1459075"/>
          </a:xfrm>
          <a:prstGeom prst="rect">
            <a:avLst/>
          </a:prstGeom>
        </p:spPr>
      </p:pic>
      <p:pic>
        <p:nvPicPr>
          <p:cNvPr id="20" name="Picture 19" descr="Icon&#10;&#10;Description automatically generated">
            <a:extLst>
              <a:ext uri="{FF2B5EF4-FFF2-40B4-BE49-F238E27FC236}">
                <a16:creationId xmlns:a16="http://schemas.microsoft.com/office/drawing/2014/main" id="{F3EDEF40-43B6-4D86-BC2E-0B34B21378F6}"/>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779290" y="5701128"/>
            <a:ext cx="1512223" cy="1000772"/>
          </a:xfrm>
          <a:prstGeom prst="rect">
            <a:avLst/>
          </a:prstGeom>
        </p:spPr>
      </p:pic>
    </p:spTree>
    <p:extLst>
      <p:ext uri="{BB962C8B-B14F-4D97-AF65-F5344CB8AC3E}">
        <p14:creationId xmlns:p14="http://schemas.microsoft.com/office/powerpoint/2010/main" val="141529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4505" y="1833574"/>
            <a:ext cx="10296394" cy="4678204"/>
          </a:xfrm>
          <a:prstGeom prst="rect">
            <a:avLst/>
          </a:prstGeom>
        </p:spPr>
        <p:txBody>
          <a:bodyPr wrap="square">
            <a:spAutoFit/>
          </a:bodyPr>
          <a:lstStyle/>
          <a:p>
            <a:pPr marL="342900" indent="-342900">
              <a:buFont typeface="Wingdings" panose="05000000000000000000" pitchFamily="2" charset="2"/>
              <a:buChar char="q"/>
            </a:pPr>
            <a:r>
              <a:rPr lang="en-US" sz="2000" b="1" dirty="0">
                <a:solidFill>
                  <a:schemeClr val="accent1"/>
                </a:solidFill>
                <a:latin typeface="Arial Black" panose="020B0A04020102020204" pitchFamily="34" charset="0"/>
              </a:rPr>
              <a:t>Present how the money from the FY 2020-2021 was utilized </a:t>
            </a:r>
          </a:p>
          <a:p>
            <a:endParaRPr lang="en-US" sz="2000" b="1" dirty="0">
              <a:solidFill>
                <a:schemeClr val="accent1"/>
              </a:solidFill>
              <a:latin typeface="Arial Black" panose="020B0A04020102020204" pitchFamily="34" charset="0"/>
            </a:endParaRPr>
          </a:p>
          <a:p>
            <a:pPr marL="342900" indent="-342900">
              <a:buFont typeface="Wingdings" panose="05000000000000000000" pitchFamily="2" charset="2"/>
              <a:buChar char="q"/>
            </a:pPr>
            <a:r>
              <a:rPr lang="en-US" sz="2000" b="1" dirty="0">
                <a:solidFill>
                  <a:schemeClr val="accent1"/>
                </a:solidFill>
                <a:latin typeface="Arial Black" panose="020B0A04020102020204" pitchFamily="34" charset="0"/>
              </a:rPr>
              <a:t>Indicate data categorized by age, ethnicity, language, diagnosis,  residence and various service types</a:t>
            </a:r>
            <a:endParaRPr lang="en-US" sz="2000" dirty="0">
              <a:solidFill>
                <a:schemeClr val="accent1"/>
              </a:solidFill>
              <a:latin typeface="Arial Black" panose="020B0A04020102020204" pitchFamily="34" charset="0"/>
            </a:endParaRPr>
          </a:p>
          <a:p>
            <a:endParaRPr lang="en-US" sz="2000" dirty="0">
              <a:solidFill>
                <a:schemeClr val="accent1"/>
              </a:solidFill>
              <a:latin typeface="Arial Black" panose="020B0A04020102020204" pitchFamily="34" charset="0"/>
            </a:endParaRPr>
          </a:p>
          <a:p>
            <a:pPr marL="342900" indent="-342900">
              <a:buFont typeface="Wingdings" panose="05000000000000000000" pitchFamily="2" charset="2"/>
              <a:buChar char="q"/>
            </a:pPr>
            <a:r>
              <a:rPr lang="en-US" sz="2000" b="1" dirty="0">
                <a:solidFill>
                  <a:schemeClr val="accent1"/>
                </a:solidFill>
                <a:latin typeface="Arial Black" panose="020B0A04020102020204" pitchFamily="34" charset="0"/>
              </a:rPr>
              <a:t>Review authorized and actual consumer expenditures and utilization rates based on certain key characteristics in multiple fiscal years</a:t>
            </a:r>
          </a:p>
          <a:p>
            <a:pPr marL="342900" indent="-342900">
              <a:buFont typeface="Wingdings" panose="05000000000000000000" pitchFamily="2" charset="2"/>
              <a:buChar char="q"/>
            </a:pPr>
            <a:endParaRPr lang="en-US" sz="2000" b="1" dirty="0">
              <a:solidFill>
                <a:schemeClr val="accent1"/>
              </a:solidFill>
              <a:latin typeface="Arial Black" panose="020B0A04020102020204" pitchFamily="34" charset="0"/>
            </a:endParaRPr>
          </a:p>
          <a:p>
            <a:pPr marL="342900" indent="-342900">
              <a:buFont typeface="Wingdings" panose="05000000000000000000" pitchFamily="2" charset="2"/>
              <a:buChar char="q"/>
            </a:pPr>
            <a:r>
              <a:rPr lang="en-US" sz="2000" b="1" dirty="0">
                <a:solidFill>
                  <a:schemeClr val="accent1"/>
                </a:solidFill>
                <a:latin typeface="Arial Black" panose="020B0A04020102020204" pitchFamily="34" charset="0"/>
              </a:rPr>
              <a:t>Provide the data in a manner to better analyze the information </a:t>
            </a:r>
          </a:p>
          <a:p>
            <a:endParaRPr lang="en-US" sz="2000" b="1" dirty="0">
              <a:solidFill>
                <a:schemeClr val="accent1"/>
              </a:solidFill>
              <a:latin typeface="Arial Black" panose="020B0A04020102020204" pitchFamily="34" charset="0"/>
            </a:endParaRPr>
          </a:p>
          <a:p>
            <a:pPr marL="342900" indent="-342900">
              <a:buFont typeface="Wingdings" panose="05000000000000000000" pitchFamily="2" charset="2"/>
              <a:buChar char="q"/>
            </a:pPr>
            <a:r>
              <a:rPr lang="en-US" sz="2000" b="1" dirty="0">
                <a:solidFill>
                  <a:schemeClr val="accent1"/>
                </a:solidFill>
                <a:latin typeface="Arial Black" panose="020B0A04020102020204" pitchFamily="34" charset="0"/>
              </a:rPr>
              <a:t>Identify potential barriers to equitable access to services and support</a:t>
            </a:r>
          </a:p>
          <a:p>
            <a:endParaRPr lang="en-US" sz="2000" b="1" dirty="0">
              <a:solidFill>
                <a:schemeClr val="accent1"/>
              </a:solidFill>
              <a:latin typeface="Arial Black" panose="020B0A04020102020204" pitchFamily="34" charset="0"/>
            </a:endParaRPr>
          </a:p>
          <a:p>
            <a:pPr marL="342900" indent="-342900">
              <a:buFont typeface="Wingdings" panose="05000000000000000000" pitchFamily="2" charset="2"/>
              <a:buChar char="q"/>
            </a:pPr>
            <a:r>
              <a:rPr lang="en-US" sz="2000" b="1" dirty="0">
                <a:solidFill>
                  <a:schemeClr val="accent1"/>
                </a:solidFill>
                <a:latin typeface="Arial Black" panose="020B0A04020102020204" pitchFamily="34" charset="0"/>
              </a:rPr>
              <a:t>Identify best practices to reduce disparity</a:t>
            </a:r>
          </a:p>
          <a:p>
            <a:endParaRPr lang="en-US" b="1" dirty="0"/>
          </a:p>
        </p:txBody>
      </p:sp>
      <p:sp>
        <p:nvSpPr>
          <p:cNvPr id="3" name="TextBox 2"/>
          <p:cNvSpPr txBox="1"/>
          <p:nvPr/>
        </p:nvSpPr>
        <p:spPr>
          <a:xfrm>
            <a:off x="2845496" y="375781"/>
            <a:ext cx="5757798" cy="707886"/>
          </a:xfrm>
          <a:prstGeom prst="rect">
            <a:avLst/>
          </a:prstGeom>
          <a:solidFill>
            <a:schemeClr val="accent1">
              <a:lumMod val="40000"/>
              <a:lumOff val="60000"/>
            </a:schemeClr>
          </a:solidFill>
          <a:ln>
            <a:solidFill>
              <a:schemeClr val="tx1"/>
            </a:solidFill>
          </a:ln>
        </p:spPr>
        <p:txBody>
          <a:bodyPr wrap="square" rtlCol="0">
            <a:spAutoFit/>
          </a:bodyPr>
          <a:lstStyle/>
          <a:p>
            <a:r>
              <a:rPr lang="en-US" sz="4000" dirty="0">
                <a:latin typeface="Arial Black" panose="020B0A04020102020204" pitchFamily="34" charset="0"/>
              </a:rPr>
              <a:t>Purpose of Meeting</a:t>
            </a:r>
          </a:p>
        </p:txBody>
      </p:sp>
    </p:spTree>
    <p:extLst>
      <p:ext uri="{BB962C8B-B14F-4D97-AF65-F5344CB8AC3E}">
        <p14:creationId xmlns:p14="http://schemas.microsoft.com/office/powerpoint/2010/main" val="314878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ttps://www.vmrc.net/wp-content/uploads/2019/09/San-Andreas-300x225.jpeg"/>
          <p:cNvPicPr>
            <a:picLocks noChangeAspect="1" noChangeArrowheads="1"/>
          </p:cNvPicPr>
          <p:nvPr/>
        </p:nvPicPr>
        <p:blipFill rotWithShape="1">
          <a:blip r:embed="rId2">
            <a:extLst>
              <a:ext uri="{28A0092B-C50C-407E-A947-70E740481C1C}">
                <a14:useLocalDpi xmlns:a14="http://schemas.microsoft.com/office/drawing/2010/main" val="0"/>
              </a:ext>
            </a:extLst>
          </a:blip>
          <a:srcRect r="2" b="8917"/>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https://www.vmrc.net/wp-content/uploads/2019/09/Modesto-Office-300x200.jpg"/>
          <p:cNvPicPr>
            <a:picLocks noChangeAspect="1" noChangeArrowheads="1"/>
          </p:cNvPicPr>
          <p:nvPr/>
        </p:nvPicPr>
        <p:blipFill rotWithShape="1">
          <a:blip r:embed="rId3">
            <a:extLst>
              <a:ext uri="{28A0092B-C50C-407E-A947-70E740481C1C}">
                <a14:useLocalDpi xmlns:a14="http://schemas.microsoft.com/office/drawing/2010/main" val="0"/>
              </a:ext>
            </a:extLst>
          </a:blip>
          <a:srcRect r="5725" b="1"/>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https://www.vmrc.net/wp-content/uploads/2019/09/Stockton-Office-300x200.jpg"/>
          <p:cNvPicPr>
            <a:picLocks noChangeAspect="1" noChangeArrowheads="1"/>
          </p:cNvPicPr>
          <p:nvPr/>
        </p:nvPicPr>
        <p:blipFill rotWithShape="1">
          <a:blip r:embed="rId4">
            <a:extLst>
              <a:ext uri="{28A0092B-C50C-407E-A947-70E740481C1C}">
                <a14:useLocalDpi xmlns:a14="http://schemas.microsoft.com/office/drawing/2010/main" val="0"/>
              </a:ext>
            </a:extLst>
          </a:blip>
          <a:srcRect l="3466" r="1" b="1"/>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81" name="Freeform: Shape 80">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3" name="Freeform: Shape 82">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48056" y="685800"/>
            <a:ext cx="2807208" cy="1325563"/>
          </a:xfrm>
        </p:spPr>
        <p:txBody>
          <a:bodyPr vert="horz" lIns="91440" tIns="45720" rIns="91440" bIns="45720" rtlCol="0" anchor="ctr">
            <a:normAutofit/>
          </a:bodyPr>
          <a:lstStyle/>
          <a:p>
            <a:pPr algn="ctr"/>
            <a:r>
              <a:rPr lang="en-US" b="1" kern="1200" dirty="0">
                <a:solidFill>
                  <a:srgbClr val="002060"/>
                </a:solidFill>
                <a:latin typeface="Arial Black" panose="020B0A04020102020204" pitchFamily="34" charset="0"/>
              </a:rPr>
              <a:t>VMRC</a:t>
            </a:r>
          </a:p>
        </p:txBody>
      </p:sp>
      <p:sp>
        <p:nvSpPr>
          <p:cNvPr id="85" name="Rectangle 84">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48056" y="2258568"/>
            <a:ext cx="3144230" cy="3922776"/>
          </a:xfrm>
          <a:prstGeom prst="rect">
            <a:avLst/>
          </a:prstGeom>
        </p:spPr>
        <p:txBody>
          <a:bodyPr vert="horz" lIns="91440" tIns="45720" rIns="91440" bIns="45720" rtlCol="0">
            <a:normAutofit lnSpcReduction="10000"/>
          </a:bodyPr>
          <a:lstStyle/>
          <a:p>
            <a:pPr marL="342900" indent="-228600">
              <a:lnSpc>
                <a:spcPct val="90000"/>
              </a:lnSpc>
              <a:spcAft>
                <a:spcPts val="600"/>
              </a:spcAft>
              <a:buFont typeface="Arial" panose="020B0604020202020204" pitchFamily="34" charset="0"/>
              <a:buChar char="•"/>
            </a:pPr>
            <a:r>
              <a:rPr lang="en-US" dirty="0">
                <a:solidFill>
                  <a:schemeClr val="accent1">
                    <a:lumMod val="75000"/>
                  </a:schemeClr>
                </a:solidFill>
                <a:latin typeface="Arial Black" panose="020B0A04020102020204" pitchFamily="34" charset="0"/>
              </a:rPr>
              <a:t>Valley Mountain Regional Center (VMRC) is one of 21 regional centers in the state</a:t>
            </a:r>
          </a:p>
          <a:p>
            <a:pPr marL="342900" indent="-228600">
              <a:lnSpc>
                <a:spcPct val="90000"/>
              </a:lnSpc>
              <a:spcAft>
                <a:spcPts val="600"/>
              </a:spcAft>
              <a:buFont typeface="Arial" panose="020B0604020202020204" pitchFamily="34" charset="0"/>
              <a:buChar char="•"/>
            </a:pPr>
            <a:r>
              <a:rPr lang="en-US" dirty="0">
                <a:solidFill>
                  <a:schemeClr val="accent1">
                    <a:lumMod val="75000"/>
                  </a:schemeClr>
                </a:solidFill>
                <a:latin typeface="Arial Black" panose="020B0A04020102020204" pitchFamily="34" charset="0"/>
              </a:rPr>
              <a:t>VMRC serves about 4.5% of the regional center population in California in a 5-county catchment area</a:t>
            </a:r>
          </a:p>
          <a:p>
            <a:pPr marL="342900" indent="-228600">
              <a:lnSpc>
                <a:spcPct val="90000"/>
              </a:lnSpc>
              <a:spcAft>
                <a:spcPts val="600"/>
              </a:spcAft>
              <a:buFont typeface="Arial" panose="020B0604020202020204" pitchFamily="34" charset="0"/>
              <a:buChar char="•"/>
            </a:pPr>
            <a:r>
              <a:rPr lang="en-US" dirty="0">
                <a:solidFill>
                  <a:schemeClr val="accent1">
                    <a:lumMod val="75000"/>
                  </a:schemeClr>
                </a:solidFill>
                <a:latin typeface="Arial Black" panose="020B0A04020102020204" pitchFamily="34" charset="0"/>
              </a:rPr>
              <a:t>We are a non-profit agency operating with state and federal funds</a:t>
            </a:r>
          </a:p>
          <a:p>
            <a:pPr marL="342900" indent="-228600">
              <a:lnSpc>
                <a:spcPct val="90000"/>
              </a:lnSpc>
              <a:spcAft>
                <a:spcPts val="600"/>
              </a:spcAft>
              <a:buFont typeface="Arial" panose="020B0604020202020204" pitchFamily="34" charset="0"/>
              <a:buChar char="•"/>
            </a:pPr>
            <a:endParaRPr lang="en-US" sz="1700" dirty="0"/>
          </a:p>
        </p:txBody>
      </p:sp>
      <p:pic>
        <p:nvPicPr>
          <p:cNvPr id="1034" name="Picture 10" descr="https://www.insidehighered.com/sites/default/server_files/styles/large-copy/public/media/california_0.jpg?itok=89Ck-3v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268" r="-1" b="-1"/>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9001658" y="6356350"/>
            <a:ext cx="2743200" cy="365125"/>
          </a:xfrm>
        </p:spPr>
        <p:txBody>
          <a:bodyPr vert="horz" lIns="91440" tIns="45720" rIns="91440" bIns="45720" rtlCol="0" anchor="ctr">
            <a:normAutofit/>
          </a:bodyPr>
          <a:lstStyle/>
          <a:p>
            <a:pPr>
              <a:spcAft>
                <a:spcPts val="600"/>
              </a:spcAft>
            </a:pPr>
            <a:fld id="{7C818041-C98E-45B7-9720-426EA5012971}" type="slidenum">
              <a:rPr lang="en-US">
                <a:solidFill>
                  <a:schemeClr val="bg1"/>
                </a:solidFill>
              </a:rPr>
              <a:pPr>
                <a:spcAft>
                  <a:spcPts val="600"/>
                </a:spcAft>
              </a:pPr>
              <a:t>5</a:t>
            </a:fld>
            <a:endParaRPr lang="en-US">
              <a:solidFill>
                <a:schemeClr val="bg1"/>
              </a:solidFill>
            </a:endParaRPr>
          </a:p>
        </p:txBody>
      </p:sp>
      <p:sp>
        <p:nvSpPr>
          <p:cNvPr id="5" name="TextBox 4"/>
          <p:cNvSpPr txBox="1"/>
          <p:nvPr/>
        </p:nvSpPr>
        <p:spPr>
          <a:xfrm>
            <a:off x="7741580" y="0"/>
            <a:ext cx="4810310" cy="1077218"/>
          </a:xfrm>
          <a:prstGeom prst="rect">
            <a:avLst/>
          </a:prstGeom>
          <a:noFill/>
        </p:spPr>
        <p:txBody>
          <a:bodyPr wrap="square" rtlCol="0">
            <a:spAutoFit/>
          </a:bodyPr>
          <a:lstStyle/>
          <a:p>
            <a:pPr>
              <a:spcAft>
                <a:spcPts val="600"/>
              </a:spcAft>
            </a:pPr>
            <a:r>
              <a:rPr lang="en-US" sz="3200" dirty="0">
                <a:solidFill>
                  <a:schemeClr val="bg1"/>
                </a:solidFill>
              </a:rPr>
              <a:t>Where do we fit into the picture?</a:t>
            </a:r>
          </a:p>
        </p:txBody>
      </p:sp>
    </p:spTree>
    <p:extLst>
      <p:ext uri="{BB962C8B-B14F-4D97-AF65-F5344CB8AC3E}">
        <p14:creationId xmlns:p14="http://schemas.microsoft.com/office/powerpoint/2010/main" val="94009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605414" y="212942"/>
            <a:ext cx="6112701" cy="1139869"/>
          </a:xfrm>
          <a:prstGeom prst="rect">
            <a:avLst/>
          </a:prstGeom>
          <a:solidFill>
            <a:schemeClr val="accent1">
              <a:lumMod val="40000"/>
              <a:lumOff val="60000"/>
            </a:schemeClr>
          </a:solidFill>
          <a:ln>
            <a:solidFill>
              <a:schemeClr val="tx2"/>
            </a:solidFill>
          </a:ln>
        </p:spPr>
        <p:txBody>
          <a:bodyPr vert="horz" lIns="91440" tIns="45720" rIns="91440" bIns="45720" rtlCol="0" anchor="ctr">
            <a:normAutofit/>
          </a:bodyPr>
          <a:lstStyle/>
          <a:p>
            <a:pPr algn="ctr">
              <a:lnSpc>
                <a:spcPct val="90000"/>
              </a:lnSpc>
              <a:spcBef>
                <a:spcPct val="0"/>
              </a:spcBef>
              <a:spcAft>
                <a:spcPts val="600"/>
              </a:spcAft>
            </a:pPr>
            <a:r>
              <a:rPr lang="en-US" sz="4400" b="1" kern="1200" dirty="0">
                <a:solidFill>
                  <a:schemeClr val="accent1">
                    <a:lumMod val="75000"/>
                  </a:schemeClr>
                </a:solidFill>
                <a:latin typeface="Arial Black" panose="020B0A04020102020204" pitchFamily="34" charset="0"/>
                <a:ea typeface="+mj-ea"/>
                <a:cs typeface="Aharoni" panose="02010803020104030203" pitchFamily="2" charset="-79"/>
              </a:rPr>
              <a:t>Who Are We?</a:t>
            </a:r>
          </a:p>
        </p:txBody>
      </p:sp>
      <p:sp>
        <p:nvSpPr>
          <p:cNvPr id="4" name="Content Placeholder 2"/>
          <p:cNvSpPr>
            <a:spLocks noGrp="1"/>
          </p:cNvSpPr>
          <p:nvPr>
            <p:ph idx="1"/>
          </p:nvPr>
        </p:nvSpPr>
        <p:spPr>
          <a:xfrm>
            <a:off x="1115568" y="1920240"/>
            <a:ext cx="10168128" cy="4801234"/>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228600">
              <a:buFont typeface="Arial" panose="020B0604020202020204" pitchFamily="34" charset="0"/>
              <a:buChar char="•"/>
            </a:pPr>
            <a:endParaRPr lang="en-US" sz="2200" dirty="0">
              <a:solidFill>
                <a:schemeClr val="tx1"/>
              </a:solidFill>
            </a:endParaRPr>
          </a:p>
          <a:p>
            <a:pPr>
              <a:buFont typeface="Wingdings" panose="05000000000000000000" pitchFamily="2" charset="2"/>
              <a:buChar char="q"/>
            </a:pPr>
            <a:r>
              <a:rPr lang="en-US" sz="2200" dirty="0">
                <a:solidFill>
                  <a:schemeClr val="accent1"/>
                </a:solidFill>
                <a:latin typeface="Arial Black" panose="020B0A04020102020204" pitchFamily="34" charset="0"/>
                <a:cs typeface="Aharoni" panose="02010803020104030203" pitchFamily="2" charset="-79"/>
              </a:rPr>
              <a:t>  VMRC serves approximately </a:t>
            </a:r>
            <a:r>
              <a:rPr lang="en-US" sz="2200" b="1" dirty="0">
                <a:solidFill>
                  <a:schemeClr val="accent1"/>
                </a:solidFill>
                <a:latin typeface="Arial Black" panose="020B0A04020102020204" pitchFamily="34" charset="0"/>
                <a:cs typeface="Aharoni" panose="02010803020104030203" pitchFamily="2" charset="-79"/>
              </a:rPr>
              <a:t>18,401 </a:t>
            </a:r>
            <a:r>
              <a:rPr lang="en-US" sz="2200" dirty="0">
                <a:solidFill>
                  <a:schemeClr val="accent1"/>
                </a:solidFill>
                <a:latin typeface="Arial Black" panose="020B0A04020102020204" pitchFamily="34" charset="0"/>
                <a:cs typeface="Aharoni" panose="02010803020104030203" pitchFamily="2" charset="-79"/>
              </a:rPr>
              <a:t>individuals</a:t>
            </a:r>
          </a:p>
          <a:p>
            <a:pPr marL="0" indent="0">
              <a:buNone/>
            </a:pPr>
            <a:endParaRPr lang="en-US" sz="2200" dirty="0">
              <a:solidFill>
                <a:schemeClr val="accent1"/>
              </a:solidFill>
              <a:latin typeface="Arial Black" panose="020B0A04020102020204" pitchFamily="34" charset="0"/>
              <a:cs typeface="Aharoni" panose="02010803020104030203" pitchFamily="2" charset="-79"/>
            </a:endParaRPr>
          </a:p>
          <a:p>
            <a:pPr>
              <a:buFont typeface="Wingdings" panose="05000000000000000000" pitchFamily="2" charset="2"/>
              <a:buChar char="q"/>
            </a:pPr>
            <a:r>
              <a:rPr lang="en-US" sz="2200" dirty="0">
                <a:solidFill>
                  <a:schemeClr val="accent1"/>
                </a:solidFill>
                <a:latin typeface="Arial Black" panose="020B0A04020102020204" pitchFamily="34" charset="0"/>
                <a:cs typeface="Aharoni" panose="02010803020104030203" pitchFamily="2" charset="-79"/>
              </a:rPr>
              <a:t>  We serve residents of San Joaquin, Stanislaus, Amador, Calaveras and Tuolumne Counties</a:t>
            </a:r>
          </a:p>
          <a:p>
            <a:pPr marL="0" indent="0">
              <a:buNone/>
            </a:pPr>
            <a:endParaRPr lang="en-US" sz="2200" dirty="0">
              <a:solidFill>
                <a:schemeClr val="accent1"/>
              </a:solidFill>
              <a:latin typeface="Arial Black" panose="020B0A04020102020204" pitchFamily="34" charset="0"/>
              <a:cs typeface="Aharoni" panose="02010803020104030203" pitchFamily="2" charset="-79"/>
            </a:endParaRPr>
          </a:p>
          <a:p>
            <a:pPr>
              <a:buFont typeface="Wingdings" panose="05000000000000000000" pitchFamily="2" charset="2"/>
              <a:buChar char="q"/>
            </a:pPr>
            <a:r>
              <a:rPr lang="en-US" sz="2200" dirty="0">
                <a:solidFill>
                  <a:schemeClr val="accent1"/>
                </a:solidFill>
                <a:latin typeface="Arial Black" panose="020B0A04020102020204" pitchFamily="34" charset="0"/>
                <a:cs typeface="Aharoni" panose="02010803020104030203" pitchFamily="2" charset="-79"/>
              </a:rPr>
              <a:t>  Offices in Stockton, Modesto and San Andreas with 389 staff</a:t>
            </a:r>
          </a:p>
          <a:p>
            <a:pPr marL="0" indent="0">
              <a:buNone/>
            </a:pPr>
            <a:endParaRPr lang="en-US" sz="2200" dirty="0">
              <a:solidFill>
                <a:schemeClr val="accent1"/>
              </a:solidFill>
              <a:latin typeface="Arial Black" panose="020B0A04020102020204" pitchFamily="34" charset="0"/>
              <a:cs typeface="Aharoni" panose="02010803020104030203" pitchFamily="2" charset="-79"/>
            </a:endParaRPr>
          </a:p>
          <a:p>
            <a:pPr>
              <a:buFont typeface="Wingdings" panose="05000000000000000000" pitchFamily="2" charset="2"/>
              <a:buChar char="q"/>
            </a:pPr>
            <a:endParaRPr lang="en-US" sz="2200" dirty="0">
              <a:solidFill>
                <a:schemeClr val="accent1"/>
              </a:solidFill>
              <a:latin typeface="Arial Black" panose="020B0A04020102020204" pitchFamily="34" charset="0"/>
              <a:cs typeface="Aharoni" panose="02010803020104030203" pitchFamily="2" charset="-79"/>
            </a:endParaRPr>
          </a:p>
        </p:txBody>
      </p:sp>
      <p:sp>
        <p:nvSpPr>
          <p:cNvPr id="5" name="Slide Number Placeholder 4"/>
          <p:cNvSpPr>
            <a:spLocks noGrp="1"/>
          </p:cNvSpPr>
          <p:nvPr>
            <p:ph type="sldNum" sz="quarter" idx="12"/>
          </p:nvPr>
        </p:nvSpPr>
        <p:spPr>
          <a:xfrm>
            <a:off x="8540496" y="6356350"/>
            <a:ext cx="2743200" cy="365125"/>
          </a:xfrm>
        </p:spPr>
        <p:txBody>
          <a:bodyPr vert="horz" lIns="91440" tIns="45720" rIns="91440" bIns="45720" rtlCol="0" anchor="ctr">
            <a:normAutofit/>
          </a:bodyPr>
          <a:lstStyle/>
          <a:p>
            <a:pPr>
              <a:spcAft>
                <a:spcPts val="600"/>
              </a:spcAft>
            </a:pPr>
            <a:fld id="{7C818041-C98E-45B7-9720-426EA5012971}" type="slidenum">
              <a:rPr lang="en-US">
                <a:solidFill>
                  <a:schemeClr val="tx1">
                    <a:lumMod val="50000"/>
                    <a:lumOff val="50000"/>
                  </a:schemeClr>
                </a:solidFill>
              </a:rPr>
              <a:pPr>
                <a:spcAft>
                  <a:spcPts val="600"/>
                </a:spcAft>
              </a:pPr>
              <a:t>6</a:t>
            </a:fld>
            <a:endParaRPr lang="en-US" dirty="0">
              <a:solidFill>
                <a:schemeClr val="tx1">
                  <a:lumMod val="50000"/>
                  <a:lumOff val="50000"/>
                </a:schemeClr>
              </a:solidFill>
            </a:endParaRPr>
          </a:p>
        </p:txBody>
      </p:sp>
    </p:spTree>
    <p:extLst>
      <p:ext uri="{BB962C8B-B14F-4D97-AF65-F5344CB8AC3E}">
        <p14:creationId xmlns:p14="http://schemas.microsoft.com/office/powerpoint/2010/main" val="2752496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DABD0A-D25D-4408-8427-F0485DD6EAF2}"/>
              </a:ext>
            </a:extLst>
          </p:cNvPr>
          <p:cNvSpPr>
            <a:spLocks noGrp="1"/>
          </p:cNvSpPr>
          <p:nvPr>
            <p:ph type="title"/>
          </p:nvPr>
        </p:nvSpPr>
        <p:spPr>
          <a:xfrm>
            <a:off x="841248" y="256032"/>
            <a:ext cx="10506456" cy="1014984"/>
          </a:xfrm>
        </p:spPr>
        <p:txBody>
          <a:bodyPr anchor="b">
            <a:normAutofit/>
          </a:bodyPr>
          <a:lstStyle/>
          <a:p>
            <a:pPr algn="ctr"/>
            <a:r>
              <a:rPr lang="en-US" sz="3100" dirty="0">
                <a:solidFill>
                  <a:srgbClr val="002060"/>
                </a:solidFill>
                <a:latin typeface="Arial Black" panose="020B0A04020102020204" pitchFamily="34" charset="0"/>
                <a:cs typeface="Aharoni" panose="02010803020104030203" pitchFamily="2" charset="-79"/>
              </a:rPr>
              <a:t>Total Individuals Served by Diagnosis</a:t>
            </a:r>
            <a:br>
              <a:rPr lang="en-US" sz="3100" dirty="0">
                <a:solidFill>
                  <a:srgbClr val="002060"/>
                </a:solidFill>
                <a:latin typeface="Arial Black" panose="020B0A04020102020204" pitchFamily="34" charset="0"/>
                <a:cs typeface="Aharoni" panose="02010803020104030203" pitchFamily="2" charset="-79"/>
              </a:rPr>
            </a:br>
            <a:r>
              <a:rPr lang="en-US" sz="3100" b="1" i="1" dirty="0">
                <a:solidFill>
                  <a:srgbClr val="002060"/>
                </a:solidFill>
                <a:latin typeface="Arial Black" panose="020B0A04020102020204" pitchFamily="34" charset="0"/>
                <a:cs typeface="Aharoni" panose="02010803020104030203" pitchFamily="2" charset="-79"/>
              </a:rPr>
              <a:t>Fiscal Year 2020-2021, all Ages</a:t>
            </a:r>
          </a:p>
        </p:txBody>
      </p:sp>
      <p:sp>
        <p:nvSpPr>
          <p:cNvPr id="9"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5">
            <a:extLst>
              <a:ext uri="{FF2B5EF4-FFF2-40B4-BE49-F238E27FC236}">
                <a16:creationId xmlns:a16="http://schemas.microsoft.com/office/drawing/2014/main" id="{6DECA758-8654-4A12-AE03-8496A33FEDB6}"/>
              </a:ext>
            </a:extLst>
          </p:cNvPr>
          <p:cNvGraphicFramePr>
            <a:graphicFrameLocks noGrp="1"/>
          </p:cNvGraphicFramePr>
          <p:nvPr>
            <p:ph idx="1"/>
            <p:extLst>
              <p:ext uri="{D42A27DB-BD31-4B8C-83A1-F6EECF244321}">
                <p14:modId xmlns:p14="http://schemas.microsoft.com/office/powerpoint/2010/main" val="4267438520"/>
              </p:ext>
            </p:extLst>
          </p:nvPr>
        </p:nvGraphicFramePr>
        <p:xfrm>
          <a:off x="841248" y="1538176"/>
          <a:ext cx="10695039" cy="475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986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A8E61-1B90-43B8-8A2C-3014D0A635C6}"/>
              </a:ext>
            </a:extLst>
          </p:cNvPr>
          <p:cNvSpPr>
            <a:spLocks noGrp="1"/>
          </p:cNvSpPr>
          <p:nvPr>
            <p:ph type="title"/>
          </p:nvPr>
        </p:nvSpPr>
        <p:spPr>
          <a:xfrm>
            <a:off x="841248" y="334644"/>
            <a:ext cx="10509504" cy="1076914"/>
          </a:xfrm>
        </p:spPr>
        <p:txBody>
          <a:bodyPr anchor="ctr">
            <a:normAutofit/>
          </a:bodyPr>
          <a:lstStyle/>
          <a:p>
            <a:pPr algn="ctr"/>
            <a:r>
              <a:rPr lang="en-US" sz="3200" b="1" dirty="0">
                <a:latin typeface="Arial Black" panose="020B0A04020102020204" pitchFamily="34" charset="0"/>
              </a:rPr>
              <a:t>Total Expenditures by Ethnicity or Race</a:t>
            </a:r>
            <a:br>
              <a:rPr lang="en-US" sz="3200" b="1" dirty="0">
                <a:latin typeface="Arial Black" panose="020B0A04020102020204" pitchFamily="34" charset="0"/>
              </a:rPr>
            </a:br>
            <a:r>
              <a:rPr lang="en-US" sz="3200" b="1" i="1" dirty="0">
                <a:latin typeface="Arial Black" panose="020B0A04020102020204" pitchFamily="34" charset="0"/>
              </a:rPr>
              <a:t>Fiscal Year 2020-2021 for all Ages</a:t>
            </a:r>
            <a:endParaRPr lang="en-US" sz="3200" dirty="0"/>
          </a:p>
        </p:txBody>
      </p:sp>
      <p:sp>
        <p:nvSpPr>
          <p:cNvPr id="29"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3DDF835D-0998-49EC-A7D4-BA3DE70B2098}"/>
              </a:ext>
            </a:extLst>
          </p:cNvPr>
          <p:cNvGraphicFramePr>
            <a:graphicFrameLocks noGrp="1"/>
          </p:cNvGraphicFramePr>
          <p:nvPr>
            <p:ph idx="1"/>
            <p:extLst>
              <p:ext uri="{D42A27DB-BD31-4B8C-83A1-F6EECF244321}">
                <p14:modId xmlns:p14="http://schemas.microsoft.com/office/powerpoint/2010/main" val="3474725000"/>
              </p:ext>
            </p:extLst>
          </p:nvPr>
        </p:nvGraphicFramePr>
        <p:xfrm>
          <a:off x="841248" y="1401423"/>
          <a:ext cx="10506456" cy="50579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028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 name="Freeform: Shape 1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a:extLst>
              <a:ext uri="{FF2B5EF4-FFF2-40B4-BE49-F238E27FC236}">
                <a16:creationId xmlns:a16="http://schemas.microsoft.com/office/drawing/2014/main" id="{000E8A65-1E0E-4A47-8373-CB037DCD4613}"/>
              </a:ext>
            </a:extLst>
          </p:cNvPr>
          <p:cNvGraphicFramePr>
            <a:graphicFrameLocks noGrp="1"/>
          </p:cNvGraphicFramePr>
          <p:nvPr>
            <p:ph idx="1"/>
            <p:extLst>
              <p:ext uri="{D42A27DB-BD31-4B8C-83A1-F6EECF244321}">
                <p14:modId xmlns:p14="http://schemas.microsoft.com/office/powerpoint/2010/main" val="1295055717"/>
              </p:ext>
            </p:extLst>
          </p:nvPr>
        </p:nvGraphicFramePr>
        <p:xfrm>
          <a:off x="642938" y="642938"/>
          <a:ext cx="10451306" cy="5570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9383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2637</TotalTime>
  <Words>1179</Words>
  <Application>Microsoft Office PowerPoint</Application>
  <PresentationFormat>Widescreen</PresentationFormat>
  <Paragraphs>189</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Fiscal Year 2020-2021</vt:lpstr>
      <vt:lpstr>Why Does Regional Center Have To Present This Information?</vt:lpstr>
      <vt:lpstr>PowerPoint Presentation</vt:lpstr>
      <vt:lpstr>PowerPoint Presentation</vt:lpstr>
      <vt:lpstr>VMRC</vt:lpstr>
      <vt:lpstr>PowerPoint Presentation</vt:lpstr>
      <vt:lpstr>Total Individuals Served by Diagnosis Fiscal Year 2020-2021, all Ages</vt:lpstr>
      <vt:lpstr>Total Expenditures by Ethnicity or Race Fiscal Year 2020-2021 for all Ages</vt:lpstr>
      <vt:lpstr>PowerPoint Presentation</vt:lpstr>
      <vt:lpstr>Total Annual Expenditures Authorized Services Per Capita by Ethnicity or Race FY 2020-2021</vt:lpstr>
      <vt:lpstr>Consumers with No Purchase of Services by Ethnicity or Race FY 2020-2021</vt:lpstr>
      <vt:lpstr>Consumers with No Purchase of Services compare to Consumers who Received Purchase of Service by Ethnicity or Race FY 2020-2021</vt:lpstr>
      <vt:lpstr>What Does This Mean?</vt:lpstr>
      <vt:lpstr>VMRC Activities to Address Disparities</vt:lpstr>
      <vt:lpstr>PowerPoint Presentation</vt:lpstr>
      <vt:lpstr>VMRC Collaboration with Parent Groups and Community  Stakeholders</vt:lpstr>
      <vt:lpstr>Focus Groups</vt:lpstr>
      <vt:lpstr>Focus Groups Feedback</vt:lpstr>
      <vt:lpstr>Focus Group 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Lopez</dc:creator>
  <cp:lastModifiedBy>Gabriela Lopez</cp:lastModifiedBy>
  <cp:revision>73</cp:revision>
  <dcterms:created xsi:type="dcterms:W3CDTF">2021-03-22T22:29:32Z</dcterms:created>
  <dcterms:modified xsi:type="dcterms:W3CDTF">2022-03-24T23:00:15Z</dcterms:modified>
</cp:coreProperties>
</file>