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9" r:id="rId3"/>
    <p:sldId id="290" r:id="rId4"/>
    <p:sldId id="292" r:id="rId5"/>
    <p:sldId id="291" r:id="rId6"/>
    <p:sldId id="294" r:id="rId7"/>
    <p:sldId id="296" r:id="rId8"/>
    <p:sldId id="295" r:id="rId9"/>
    <p:sldId id="297" r:id="rId10"/>
    <p:sldId id="263" r:id="rId11"/>
    <p:sldId id="264" r:id="rId12"/>
    <p:sldId id="265" r:id="rId13"/>
    <p:sldId id="266" r:id="rId14"/>
    <p:sldId id="268" r:id="rId15"/>
    <p:sldId id="267" r:id="rId16"/>
    <p:sldId id="298" r:id="rId17"/>
    <p:sldId id="270" r:id="rId18"/>
    <p:sldId id="276" r:id="rId19"/>
    <p:sldId id="284" r:id="rId20"/>
    <p:sldId id="282" r:id="rId21"/>
    <p:sldId id="285" r:id="rId22"/>
    <p:sldId id="286" r:id="rId23"/>
    <p:sldId id="287" r:id="rId24"/>
    <p:sldId id="288" r:id="rId25"/>
    <p:sldId id="301" r:id="rId26"/>
    <p:sldId id="283" r:id="rId27"/>
    <p:sldId id="280" r:id="rId28"/>
    <p:sldId id="281" r:id="rId29"/>
    <p:sldId id="299" r:id="rId30"/>
    <p:sldId id="30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C2E9EE-FD11-4D45-8379-D95AC6C191CD}" v="1766" dt="2021-03-29T21:55:35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Lopez" userId="ab3cf3b4-6125-4a58-8548-3f857e7c6360" providerId="ADAL" clId="{E1C2E9EE-FD11-4D45-8379-D95AC6C191CD}"/>
    <pc:docChg chg="undo custSel addSld modSld sldOrd">
      <pc:chgData name="Gabriela Lopez" userId="ab3cf3b4-6125-4a58-8548-3f857e7c6360" providerId="ADAL" clId="{E1C2E9EE-FD11-4D45-8379-D95AC6C191CD}" dt="2021-03-29T21:55:35.873" v="3969"/>
      <pc:docMkLst>
        <pc:docMk/>
      </pc:docMkLst>
      <pc:sldChg chg="modSp mod">
        <pc:chgData name="Gabriela Lopez" userId="ab3cf3b4-6125-4a58-8548-3f857e7c6360" providerId="ADAL" clId="{E1C2E9EE-FD11-4D45-8379-D95AC6C191CD}" dt="2021-03-26T21:21:52.052" v="14" actId="20577"/>
        <pc:sldMkLst>
          <pc:docMk/>
          <pc:sldMk cId="3561219508" sldId="256"/>
        </pc:sldMkLst>
        <pc:spChg chg="mod">
          <ac:chgData name="Gabriela Lopez" userId="ab3cf3b4-6125-4a58-8548-3f857e7c6360" providerId="ADAL" clId="{E1C2E9EE-FD11-4D45-8379-D95AC6C191CD}" dt="2021-03-26T21:21:52.052" v="14" actId="20577"/>
          <ac:spMkLst>
            <pc:docMk/>
            <pc:sldMk cId="3561219508" sldId="256"/>
            <ac:spMk id="2" creationId="{4E62393D-55FA-4F23-9E5B-7EFD1AC61C3F}"/>
          </ac:spMkLst>
        </pc:spChg>
        <pc:spChg chg="mod">
          <ac:chgData name="Gabriela Lopez" userId="ab3cf3b4-6125-4a58-8548-3f857e7c6360" providerId="ADAL" clId="{E1C2E9EE-FD11-4D45-8379-D95AC6C191CD}" dt="2021-03-26T21:21:14.836" v="5" actId="1076"/>
          <ac:spMkLst>
            <pc:docMk/>
            <pc:sldMk cId="3561219508" sldId="256"/>
            <ac:spMk id="3" creationId="{693EE444-F83B-425C-AE1F-9363AB58F386}"/>
          </ac:spMkLst>
        </pc:spChg>
      </pc:sldChg>
      <pc:sldChg chg="modSp mod">
        <pc:chgData name="Gabriela Lopez" userId="ab3cf3b4-6125-4a58-8548-3f857e7c6360" providerId="ADAL" clId="{E1C2E9EE-FD11-4D45-8379-D95AC6C191CD}" dt="2021-03-29T16:44:35.833" v="1536"/>
        <pc:sldMkLst>
          <pc:docMk/>
          <pc:sldMk cId="2549864397" sldId="263"/>
        </pc:sldMkLst>
        <pc:spChg chg="mod">
          <ac:chgData name="Gabriela Lopez" userId="ab3cf3b4-6125-4a58-8548-3f857e7c6360" providerId="ADAL" clId="{E1C2E9EE-FD11-4D45-8379-D95AC6C191CD}" dt="2021-03-29T16:39:43.820" v="1415" actId="20577"/>
          <ac:spMkLst>
            <pc:docMk/>
            <pc:sldMk cId="2549864397" sldId="263"/>
            <ac:spMk id="2" creationId="{FFDABD0A-D25D-4408-8427-F0485DD6EAF2}"/>
          </ac:spMkLst>
        </pc:spChg>
        <pc:graphicFrameChg chg="mod">
          <ac:chgData name="Gabriela Lopez" userId="ab3cf3b4-6125-4a58-8548-3f857e7c6360" providerId="ADAL" clId="{E1C2E9EE-FD11-4D45-8379-D95AC6C191CD}" dt="2021-03-29T16:44:35.833" v="1536"/>
          <ac:graphicFrameMkLst>
            <pc:docMk/>
            <pc:sldMk cId="2549864397" sldId="263"/>
            <ac:graphicFrameMk id="6" creationId="{6DECA758-8654-4A12-AE03-8496A33FEDB6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16:53:53.379" v="1675" actId="20577"/>
        <pc:sldMkLst>
          <pc:docMk/>
          <pc:sldMk cId="2084699393" sldId="264"/>
        </pc:sldMkLst>
        <pc:spChg chg="mod">
          <ac:chgData name="Gabriela Lopez" userId="ab3cf3b4-6125-4a58-8548-3f857e7c6360" providerId="ADAL" clId="{E1C2E9EE-FD11-4D45-8379-D95AC6C191CD}" dt="2021-03-29T16:46:53.102" v="1538" actId="255"/>
          <ac:spMkLst>
            <pc:docMk/>
            <pc:sldMk cId="2084699393" sldId="264"/>
            <ac:spMk id="2" creationId="{200FF6C7-4531-4B61-B930-AC4F927AEAB4}"/>
          </ac:spMkLst>
        </pc:spChg>
        <pc:graphicFrameChg chg="mod">
          <ac:chgData name="Gabriela Lopez" userId="ab3cf3b4-6125-4a58-8548-3f857e7c6360" providerId="ADAL" clId="{E1C2E9EE-FD11-4D45-8379-D95AC6C191CD}" dt="2021-03-29T16:53:53.379" v="1675" actId="20577"/>
          <ac:graphicFrameMkLst>
            <pc:docMk/>
            <pc:sldMk cId="2084699393" sldId="264"/>
            <ac:graphicFrameMk id="6" creationId="{4C9C9C90-DBA3-4C63-8E6E-C2523A3E5817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17:30:55.245" v="1746" actId="20577"/>
        <pc:sldMkLst>
          <pc:docMk/>
          <pc:sldMk cId="3036652056" sldId="265"/>
        </pc:sldMkLst>
        <pc:spChg chg="mod">
          <ac:chgData name="Gabriela Lopez" userId="ab3cf3b4-6125-4a58-8548-3f857e7c6360" providerId="ADAL" clId="{E1C2E9EE-FD11-4D45-8379-D95AC6C191CD}" dt="2021-03-29T17:23:05.446" v="1678" actId="20577"/>
          <ac:spMkLst>
            <pc:docMk/>
            <pc:sldMk cId="3036652056" sldId="265"/>
            <ac:spMk id="2" creationId="{0D078902-2DCC-425E-BCA3-682965B8FD87}"/>
          </ac:spMkLst>
        </pc:spChg>
        <pc:graphicFrameChg chg="mod">
          <ac:chgData name="Gabriela Lopez" userId="ab3cf3b4-6125-4a58-8548-3f857e7c6360" providerId="ADAL" clId="{E1C2E9EE-FD11-4D45-8379-D95AC6C191CD}" dt="2021-03-29T17:30:55.245" v="1746" actId="20577"/>
          <ac:graphicFrameMkLst>
            <pc:docMk/>
            <pc:sldMk cId="3036652056" sldId="265"/>
            <ac:graphicFrameMk id="6" creationId="{E7034F36-8493-40E5-9EE6-7BBD036F8E80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17:43:39.877" v="1984" actId="20577"/>
        <pc:sldMkLst>
          <pc:docMk/>
          <pc:sldMk cId="4260134327" sldId="266"/>
        </pc:sldMkLst>
        <pc:graphicFrameChg chg="mod">
          <ac:chgData name="Gabriela Lopez" userId="ab3cf3b4-6125-4a58-8548-3f857e7c6360" providerId="ADAL" clId="{E1C2E9EE-FD11-4D45-8379-D95AC6C191CD}" dt="2021-03-29T17:34:51.245" v="1820"/>
          <ac:graphicFrameMkLst>
            <pc:docMk/>
            <pc:sldMk cId="4260134327" sldId="266"/>
            <ac:graphicFrameMk id="6" creationId="{E5F379F8-64AE-4D53-BBF0-846B5DC07014}"/>
          </ac:graphicFrameMkLst>
        </pc:graphicFrameChg>
        <pc:graphicFrameChg chg="mod">
          <ac:chgData name="Gabriela Lopez" userId="ab3cf3b4-6125-4a58-8548-3f857e7c6360" providerId="ADAL" clId="{E1C2E9EE-FD11-4D45-8379-D95AC6C191CD}" dt="2021-03-29T17:43:39.877" v="1984" actId="20577"/>
          <ac:graphicFrameMkLst>
            <pc:docMk/>
            <pc:sldMk cId="4260134327" sldId="266"/>
            <ac:graphicFrameMk id="7" creationId="{568AAA7A-7B08-4DC3-B142-68C0382D94EC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20:10:47.078" v="2124" actId="27918"/>
        <pc:sldMkLst>
          <pc:docMk/>
          <pc:sldMk cId="1789383144" sldId="267"/>
        </pc:sldMkLst>
        <pc:graphicFrameChg chg="mod">
          <ac:chgData name="Gabriela Lopez" userId="ab3cf3b4-6125-4a58-8548-3f857e7c6360" providerId="ADAL" clId="{E1C2E9EE-FD11-4D45-8379-D95AC6C191CD}" dt="2021-03-29T20:07:12.074" v="2073"/>
          <ac:graphicFrameMkLst>
            <pc:docMk/>
            <pc:sldMk cId="1789383144" sldId="267"/>
            <ac:graphicFrameMk id="8" creationId="{000E8A65-1E0E-4A47-8373-CB037DCD4613}"/>
          </ac:graphicFrameMkLst>
        </pc:graphicFrameChg>
        <pc:graphicFrameChg chg="mod">
          <ac:chgData name="Gabriela Lopez" userId="ab3cf3b4-6125-4a58-8548-3f857e7c6360" providerId="ADAL" clId="{E1C2E9EE-FD11-4D45-8379-D95AC6C191CD}" dt="2021-03-29T20:08:15.273" v="2112"/>
          <ac:graphicFrameMkLst>
            <pc:docMk/>
            <pc:sldMk cId="1789383144" sldId="267"/>
            <ac:graphicFrameMk id="10" creationId="{6D0BE37F-23B9-49A2-B590-8B2FCC2B2355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17:56:01.066" v="2003" actId="20577"/>
        <pc:sldMkLst>
          <pc:docMk/>
          <pc:sldMk cId="2050280956" sldId="268"/>
        </pc:sldMkLst>
        <pc:spChg chg="mod">
          <ac:chgData name="Gabriela Lopez" userId="ab3cf3b4-6125-4a58-8548-3f857e7c6360" providerId="ADAL" clId="{E1C2E9EE-FD11-4D45-8379-D95AC6C191CD}" dt="2021-03-29T17:52:38.057" v="1985"/>
          <ac:spMkLst>
            <pc:docMk/>
            <pc:sldMk cId="2050280956" sldId="268"/>
            <ac:spMk id="2" creationId="{4D4A8E61-1B90-43B8-8A2C-3014D0A635C6}"/>
          </ac:spMkLst>
        </pc:spChg>
        <pc:graphicFrameChg chg="mod">
          <ac:chgData name="Gabriela Lopez" userId="ab3cf3b4-6125-4a58-8548-3f857e7c6360" providerId="ADAL" clId="{E1C2E9EE-FD11-4D45-8379-D95AC6C191CD}" dt="2021-03-29T17:56:01.066" v="2003" actId="20577"/>
          <ac:graphicFrameMkLst>
            <pc:docMk/>
            <pc:sldMk cId="2050280956" sldId="268"/>
            <ac:graphicFrameMk id="6" creationId="{3DDF835D-0998-49EC-A7D4-BA3DE70B2098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21:55:35.873" v="3969"/>
        <pc:sldMkLst>
          <pc:docMk/>
          <pc:sldMk cId="1014319086" sldId="270"/>
        </pc:sldMkLst>
        <pc:graphicFrameChg chg="mod">
          <ac:chgData name="Gabriela Lopez" userId="ab3cf3b4-6125-4a58-8548-3f857e7c6360" providerId="ADAL" clId="{E1C2E9EE-FD11-4D45-8379-D95AC6C191CD}" dt="2021-03-29T20:19:02.888" v="2314" actId="20577"/>
          <ac:graphicFrameMkLst>
            <pc:docMk/>
            <pc:sldMk cId="1014319086" sldId="270"/>
            <ac:graphicFrameMk id="6" creationId="{6402F65D-32B7-4972-AA56-51C6115D4953}"/>
          </ac:graphicFrameMkLst>
        </pc:graphicFrameChg>
        <pc:graphicFrameChg chg="mod">
          <ac:chgData name="Gabriela Lopez" userId="ab3cf3b4-6125-4a58-8548-3f857e7c6360" providerId="ADAL" clId="{E1C2E9EE-FD11-4D45-8379-D95AC6C191CD}" dt="2021-03-29T21:55:35.873" v="3969"/>
          <ac:graphicFrameMkLst>
            <pc:docMk/>
            <pc:sldMk cId="1014319086" sldId="270"/>
            <ac:graphicFrameMk id="14" creationId="{7FA126A4-EBA7-4F31-8348-9BDA98EC24B8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21:47:24.209" v="3781"/>
        <pc:sldMkLst>
          <pc:docMk/>
          <pc:sldMk cId="546003694" sldId="276"/>
        </pc:sldMkLst>
        <pc:graphicFrameChg chg="mod">
          <ac:chgData name="Gabriela Lopez" userId="ab3cf3b4-6125-4a58-8548-3f857e7c6360" providerId="ADAL" clId="{E1C2E9EE-FD11-4D45-8379-D95AC6C191CD}" dt="2021-03-29T21:47:24.209" v="3781"/>
          <ac:graphicFrameMkLst>
            <pc:docMk/>
            <pc:sldMk cId="546003694" sldId="276"/>
            <ac:graphicFrameMk id="4" creationId="{FF1A16CC-3DDF-421E-939B-F1A6391A4779}"/>
          </ac:graphicFrameMkLst>
        </pc:graphicFrameChg>
        <pc:graphicFrameChg chg="mod">
          <ac:chgData name="Gabriela Lopez" userId="ab3cf3b4-6125-4a58-8548-3f857e7c6360" providerId="ADAL" clId="{E1C2E9EE-FD11-4D45-8379-D95AC6C191CD}" dt="2021-03-29T20:46:44.017" v="2581" actId="20577"/>
          <ac:graphicFrameMkLst>
            <pc:docMk/>
            <pc:sldMk cId="546003694" sldId="276"/>
            <ac:graphicFrameMk id="5" creationId="{98472E85-11E7-439D-B957-4D01DFBE9E72}"/>
          </ac:graphicFrameMkLst>
        </pc:graphicFrameChg>
      </pc:sldChg>
      <pc:sldChg chg="modSp mod modAnim">
        <pc:chgData name="Gabriela Lopez" userId="ab3cf3b4-6125-4a58-8548-3f857e7c6360" providerId="ADAL" clId="{E1C2E9EE-FD11-4D45-8379-D95AC6C191CD}" dt="2021-03-29T21:27:52.818" v="3124" actId="27636"/>
        <pc:sldMkLst>
          <pc:docMk/>
          <pc:sldMk cId="1159125450" sldId="280"/>
        </pc:sldMkLst>
        <pc:spChg chg="mod">
          <ac:chgData name="Gabriela Lopez" userId="ab3cf3b4-6125-4a58-8548-3f857e7c6360" providerId="ADAL" clId="{E1C2E9EE-FD11-4D45-8379-D95AC6C191CD}" dt="2021-03-29T21:21:56.414" v="2728" actId="20577"/>
          <ac:spMkLst>
            <pc:docMk/>
            <pc:sldMk cId="1159125450" sldId="280"/>
            <ac:spMk id="2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9T21:27:52.818" v="3124" actId="27636"/>
          <ac:spMkLst>
            <pc:docMk/>
            <pc:sldMk cId="1159125450" sldId="280"/>
            <ac:spMk id="3" creationId="{00000000-0000-0000-0000-000000000000}"/>
          </ac:spMkLst>
        </pc:spChg>
      </pc:sldChg>
      <pc:sldChg chg="modSp mod">
        <pc:chgData name="Gabriela Lopez" userId="ab3cf3b4-6125-4a58-8548-3f857e7c6360" providerId="ADAL" clId="{E1C2E9EE-FD11-4D45-8379-D95AC6C191CD}" dt="2021-03-29T21:30:42.626" v="3616" actId="27636"/>
        <pc:sldMkLst>
          <pc:docMk/>
          <pc:sldMk cId="979956339" sldId="281"/>
        </pc:sldMkLst>
        <pc:spChg chg="mod">
          <ac:chgData name="Gabriela Lopez" userId="ab3cf3b4-6125-4a58-8548-3f857e7c6360" providerId="ADAL" clId="{E1C2E9EE-FD11-4D45-8379-D95AC6C191CD}" dt="2021-03-29T21:28:21.142" v="3125"/>
          <ac:spMkLst>
            <pc:docMk/>
            <pc:sldMk cId="979956339" sldId="281"/>
            <ac:spMk id="2" creationId="{111815B2-3C69-4561-B3B0-2649392D6111}"/>
          </ac:spMkLst>
        </pc:spChg>
        <pc:spChg chg="mod">
          <ac:chgData name="Gabriela Lopez" userId="ab3cf3b4-6125-4a58-8548-3f857e7c6360" providerId="ADAL" clId="{E1C2E9EE-FD11-4D45-8379-D95AC6C191CD}" dt="2021-03-29T21:30:42.626" v="3616" actId="27636"/>
          <ac:spMkLst>
            <pc:docMk/>
            <pc:sldMk cId="979956339" sldId="281"/>
            <ac:spMk id="3" creationId="{4C62143F-C52E-43E8-9339-740F153B868D}"/>
          </ac:spMkLst>
        </pc:spChg>
      </pc:sldChg>
      <pc:sldChg chg="modSp mod">
        <pc:chgData name="Gabriela Lopez" userId="ab3cf3b4-6125-4a58-8548-3f857e7c6360" providerId="ADAL" clId="{E1C2E9EE-FD11-4D45-8379-D95AC6C191CD}" dt="2021-03-29T21:00:36.920" v="2638" actId="27918"/>
        <pc:sldMkLst>
          <pc:docMk/>
          <pc:sldMk cId="1186605212" sldId="282"/>
        </pc:sldMkLst>
        <pc:spChg chg="mod">
          <ac:chgData name="Gabriela Lopez" userId="ab3cf3b4-6125-4a58-8548-3f857e7c6360" providerId="ADAL" clId="{E1C2E9EE-FD11-4D45-8379-D95AC6C191CD}" dt="2021-03-29T20:57:31.018" v="2627" actId="20577"/>
          <ac:spMkLst>
            <pc:docMk/>
            <pc:sldMk cId="1186605212" sldId="282"/>
            <ac:spMk id="2" creationId="{3FDA30AA-C937-4CC1-A57A-761E662F1FE8}"/>
          </ac:spMkLst>
        </pc:spChg>
      </pc:sldChg>
      <pc:sldChg chg="modSp mod">
        <pc:chgData name="Gabriela Lopez" userId="ab3cf3b4-6125-4a58-8548-3f857e7c6360" providerId="ADAL" clId="{E1C2E9EE-FD11-4D45-8379-D95AC6C191CD}" dt="2021-03-29T21:21:01.083" v="2721" actId="20577"/>
        <pc:sldMkLst>
          <pc:docMk/>
          <pc:sldMk cId="2252024024" sldId="283"/>
        </pc:sldMkLst>
        <pc:spChg chg="mod">
          <ac:chgData name="Gabriela Lopez" userId="ab3cf3b4-6125-4a58-8548-3f857e7c6360" providerId="ADAL" clId="{E1C2E9EE-FD11-4D45-8379-D95AC6C191CD}" dt="2021-03-29T21:21:01.083" v="2721" actId="20577"/>
          <ac:spMkLst>
            <pc:docMk/>
            <pc:sldMk cId="2252024024" sldId="283"/>
            <ac:spMk id="3" creationId="{5FE1090C-7F80-4E14-ADBB-1B5FA6CDBD4A}"/>
          </ac:spMkLst>
        </pc:spChg>
      </pc:sldChg>
      <pc:sldChg chg="modSp mod">
        <pc:chgData name="Gabriela Lopez" userId="ab3cf3b4-6125-4a58-8548-3f857e7c6360" providerId="ADAL" clId="{E1C2E9EE-FD11-4D45-8379-D95AC6C191CD}" dt="2021-03-29T20:56:18.247" v="2616" actId="27918"/>
        <pc:sldMkLst>
          <pc:docMk/>
          <pc:sldMk cId="1658683510" sldId="284"/>
        </pc:sldMkLst>
        <pc:spChg chg="mod">
          <ac:chgData name="Gabriela Lopez" userId="ab3cf3b4-6125-4a58-8548-3f857e7c6360" providerId="ADAL" clId="{E1C2E9EE-FD11-4D45-8379-D95AC6C191CD}" dt="2021-03-29T20:54:24.734" v="2605" actId="20577"/>
          <ac:spMkLst>
            <pc:docMk/>
            <pc:sldMk cId="1658683510" sldId="284"/>
            <ac:spMk id="2" creationId="{E7737F13-D19D-489A-84F0-1CF2745EBDC9}"/>
          </ac:spMkLst>
        </pc:spChg>
      </pc:sldChg>
      <pc:sldChg chg="modSp mod">
        <pc:chgData name="Gabriela Lopez" userId="ab3cf3b4-6125-4a58-8548-3f857e7c6360" providerId="ADAL" clId="{E1C2E9EE-FD11-4D45-8379-D95AC6C191CD}" dt="2021-03-29T21:06:25.479" v="2673" actId="27918"/>
        <pc:sldMkLst>
          <pc:docMk/>
          <pc:sldMk cId="780034893" sldId="286"/>
        </pc:sldMkLst>
        <pc:spChg chg="mod">
          <ac:chgData name="Gabriela Lopez" userId="ab3cf3b4-6125-4a58-8548-3f857e7c6360" providerId="ADAL" clId="{E1C2E9EE-FD11-4D45-8379-D95AC6C191CD}" dt="2021-03-29T21:02:36.406" v="2661" actId="20577"/>
          <ac:spMkLst>
            <pc:docMk/>
            <pc:sldMk cId="780034893" sldId="286"/>
            <ac:spMk id="2" creationId="{870B20E3-BE21-42E8-949B-33C0601BE28F}"/>
          </ac:spMkLst>
        </pc:spChg>
      </pc:sldChg>
      <pc:sldChg chg="modSp mod">
        <pc:chgData name="Gabriela Lopez" userId="ab3cf3b4-6125-4a58-8548-3f857e7c6360" providerId="ADAL" clId="{E1C2E9EE-FD11-4D45-8379-D95AC6C191CD}" dt="2021-03-29T21:18:27.126" v="2704" actId="20577"/>
        <pc:sldMkLst>
          <pc:docMk/>
          <pc:sldMk cId="3502901395" sldId="287"/>
        </pc:sldMkLst>
        <pc:spChg chg="mod">
          <ac:chgData name="Gabriela Lopez" userId="ab3cf3b4-6125-4a58-8548-3f857e7c6360" providerId="ADAL" clId="{E1C2E9EE-FD11-4D45-8379-D95AC6C191CD}" dt="2021-03-29T21:18:27.126" v="2704" actId="20577"/>
          <ac:spMkLst>
            <pc:docMk/>
            <pc:sldMk cId="3502901395" sldId="287"/>
            <ac:spMk id="2" creationId="{B61E2500-A882-4ACE-9BF3-DA9C892050AC}"/>
          </ac:spMkLst>
        </pc:spChg>
      </pc:sldChg>
      <pc:sldChg chg="modSp mod">
        <pc:chgData name="Gabriela Lopez" userId="ab3cf3b4-6125-4a58-8548-3f857e7c6360" providerId="ADAL" clId="{E1C2E9EE-FD11-4D45-8379-D95AC6C191CD}" dt="2021-03-29T21:20:19.193" v="2716" actId="27918"/>
        <pc:sldMkLst>
          <pc:docMk/>
          <pc:sldMk cId="1397052471" sldId="288"/>
        </pc:sldMkLst>
        <pc:spChg chg="mod">
          <ac:chgData name="Gabriela Lopez" userId="ab3cf3b4-6125-4a58-8548-3f857e7c6360" providerId="ADAL" clId="{E1C2E9EE-FD11-4D45-8379-D95AC6C191CD}" dt="2021-03-29T21:18:00.737" v="2702" actId="20577"/>
          <ac:spMkLst>
            <pc:docMk/>
            <pc:sldMk cId="1397052471" sldId="288"/>
            <ac:spMk id="2" creationId="{9F5C1554-B3A5-481D-8549-5D9E0063F9CE}"/>
          </ac:spMkLst>
        </pc:spChg>
      </pc:sldChg>
      <pc:sldChg chg="modSp mod">
        <pc:chgData name="Gabriela Lopez" userId="ab3cf3b4-6125-4a58-8548-3f857e7c6360" providerId="ADAL" clId="{E1C2E9EE-FD11-4D45-8379-D95AC6C191CD}" dt="2021-03-29T16:29:57.095" v="1229" actId="113"/>
        <pc:sldMkLst>
          <pc:docMk/>
          <pc:sldMk cId="4163381128" sldId="289"/>
        </pc:sldMkLst>
        <pc:spChg chg="mod">
          <ac:chgData name="Gabriela Lopez" userId="ab3cf3b4-6125-4a58-8548-3f857e7c6360" providerId="ADAL" clId="{E1C2E9EE-FD11-4D45-8379-D95AC6C191CD}" dt="2021-03-29T16:29:57.095" v="1229" actId="113"/>
          <ac:spMkLst>
            <pc:docMk/>
            <pc:sldMk cId="4163381128" sldId="289"/>
            <ac:spMk id="2" creationId="{5E2024F8-D76D-4956-9E36-87F0F859EFB2}"/>
          </ac:spMkLst>
        </pc:spChg>
        <pc:graphicFrameChg chg="mod modGraphic">
          <ac:chgData name="Gabriela Lopez" userId="ab3cf3b4-6125-4a58-8548-3f857e7c6360" providerId="ADAL" clId="{E1C2E9EE-FD11-4D45-8379-D95AC6C191CD}" dt="2021-03-26T21:28:26.157" v="157" actId="20577"/>
          <ac:graphicFrameMkLst>
            <pc:docMk/>
            <pc:sldMk cId="4163381128" sldId="289"/>
            <ac:graphicFrameMk id="5" creationId="{E5F3534D-9987-484C-B38F-11F3A0C275E4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6T21:37:25.639" v="246" actId="1076"/>
        <pc:sldMkLst>
          <pc:docMk/>
          <pc:sldMk cId="1415293887" sldId="290"/>
        </pc:sldMkLst>
        <pc:spChg chg="mod">
          <ac:chgData name="Gabriela Lopez" userId="ab3cf3b4-6125-4a58-8548-3f857e7c6360" providerId="ADAL" clId="{E1C2E9EE-FD11-4D45-8379-D95AC6C191CD}" dt="2021-03-26T21:30:42.928" v="194" actId="14100"/>
          <ac:spMkLst>
            <pc:docMk/>
            <pc:sldMk cId="1415293887" sldId="290"/>
            <ac:spMk id="2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6T21:37:25.639" v="246" actId="1076"/>
          <ac:spMkLst>
            <pc:docMk/>
            <pc:sldMk cId="1415293887" sldId="290"/>
            <ac:spMk id="3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6T21:36:23.209" v="239" actId="14100"/>
          <ac:spMkLst>
            <pc:docMk/>
            <pc:sldMk cId="1415293887" sldId="290"/>
            <ac:spMk id="4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6T21:37:07.166" v="244" actId="14100"/>
          <ac:spMkLst>
            <pc:docMk/>
            <pc:sldMk cId="1415293887" sldId="290"/>
            <ac:spMk id="5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6T21:36:51.695" v="242" actId="1076"/>
          <ac:spMkLst>
            <pc:docMk/>
            <pc:sldMk cId="1415293887" sldId="290"/>
            <ac:spMk id="6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6T21:37:17.255" v="245" actId="1076"/>
          <ac:spMkLst>
            <pc:docMk/>
            <pc:sldMk cId="1415293887" sldId="290"/>
            <ac:spMk id="7" creationId="{00000000-0000-0000-0000-000000000000}"/>
          </ac:spMkLst>
        </pc:spChg>
      </pc:sldChg>
      <pc:sldChg chg="addSp delSp modSp mod ord">
        <pc:chgData name="Gabriela Lopez" userId="ab3cf3b4-6125-4a58-8548-3f857e7c6360" providerId="ADAL" clId="{E1C2E9EE-FD11-4D45-8379-D95AC6C191CD}" dt="2021-03-29T21:53:13.876" v="3958" actId="5793"/>
        <pc:sldMkLst>
          <pc:docMk/>
          <pc:sldMk cId="3148783741" sldId="291"/>
        </pc:sldMkLst>
        <pc:spChg chg="del mod">
          <ac:chgData name="Gabriela Lopez" userId="ab3cf3b4-6125-4a58-8548-3f857e7c6360" providerId="ADAL" clId="{E1C2E9EE-FD11-4D45-8379-D95AC6C191CD}" dt="2021-03-26T22:15:44.090" v="501"/>
          <ac:spMkLst>
            <pc:docMk/>
            <pc:sldMk cId="3148783741" sldId="291"/>
            <ac:spMk id="2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9T16:29:36.560" v="1226" actId="113"/>
          <ac:spMkLst>
            <pc:docMk/>
            <pc:sldMk cId="3148783741" sldId="291"/>
            <ac:spMk id="3" creationId="{00000000-0000-0000-0000-000000000000}"/>
          </ac:spMkLst>
        </pc:spChg>
        <pc:spChg chg="add mod">
          <ac:chgData name="Gabriela Lopez" userId="ab3cf3b4-6125-4a58-8548-3f857e7c6360" providerId="ADAL" clId="{E1C2E9EE-FD11-4D45-8379-D95AC6C191CD}" dt="2021-03-29T21:53:13.876" v="3958" actId="5793"/>
          <ac:spMkLst>
            <pc:docMk/>
            <pc:sldMk cId="3148783741" sldId="291"/>
            <ac:spMk id="5" creationId="{FE2178FF-0F40-4974-9CF1-0BA6FDB1900E}"/>
          </ac:spMkLst>
        </pc:spChg>
      </pc:sldChg>
      <pc:sldChg chg="delSp modSp mod">
        <pc:chgData name="Gabriela Lopez" userId="ab3cf3b4-6125-4a58-8548-3f857e7c6360" providerId="ADAL" clId="{E1C2E9EE-FD11-4D45-8379-D95AC6C191CD}" dt="2021-03-26T22:11:46.471" v="491" actId="2711"/>
        <pc:sldMkLst>
          <pc:docMk/>
          <pc:sldMk cId="2508609977" sldId="292"/>
        </pc:sldMkLst>
        <pc:spChg chg="mod">
          <ac:chgData name="Gabriela Lopez" userId="ab3cf3b4-6125-4a58-8548-3f857e7c6360" providerId="ADAL" clId="{E1C2E9EE-FD11-4D45-8379-D95AC6C191CD}" dt="2021-03-26T22:11:46.471" v="491" actId="2711"/>
          <ac:spMkLst>
            <pc:docMk/>
            <pc:sldMk cId="2508609977" sldId="292"/>
            <ac:spMk id="2" creationId="{00000000-0000-0000-0000-000000000000}"/>
          </ac:spMkLst>
        </pc:spChg>
        <pc:graphicFrameChg chg="mod modGraphic">
          <ac:chgData name="Gabriela Lopez" userId="ab3cf3b4-6125-4a58-8548-3f857e7c6360" providerId="ADAL" clId="{E1C2E9EE-FD11-4D45-8379-D95AC6C191CD}" dt="2021-03-26T22:10:44.097" v="487" actId="20577"/>
          <ac:graphicFrameMkLst>
            <pc:docMk/>
            <pc:sldMk cId="2508609977" sldId="292"/>
            <ac:graphicFrameMk id="1029" creationId="{EDAD480C-BB68-4DF2-9346-588082EC7617}"/>
          </ac:graphicFrameMkLst>
        </pc:graphicFrameChg>
        <pc:picChg chg="del">
          <ac:chgData name="Gabriela Lopez" userId="ab3cf3b4-6125-4a58-8548-3f857e7c6360" providerId="ADAL" clId="{E1C2E9EE-FD11-4D45-8379-D95AC6C191CD}" dt="2021-03-26T22:06:09.511" v="411" actId="478"/>
          <ac:picMkLst>
            <pc:docMk/>
            <pc:sldMk cId="2508609977" sldId="292"/>
            <ac:picMk id="4" creationId="{00000000-0000-0000-0000-000000000000}"/>
          </ac:picMkLst>
        </pc:picChg>
        <pc:picChg chg="mod">
          <ac:chgData name="Gabriela Lopez" userId="ab3cf3b4-6125-4a58-8548-3f857e7c6360" providerId="ADAL" clId="{E1C2E9EE-FD11-4D45-8379-D95AC6C191CD}" dt="2021-03-26T21:40:14.735" v="352" actId="1076"/>
          <ac:picMkLst>
            <pc:docMk/>
            <pc:sldMk cId="2508609977" sldId="292"/>
            <ac:picMk id="5" creationId="{00000000-0000-0000-0000-000000000000}"/>
          </ac:picMkLst>
        </pc:picChg>
        <pc:picChg chg="mod">
          <ac:chgData name="Gabriela Lopez" userId="ab3cf3b4-6125-4a58-8548-3f857e7c6360" providerId="ADAL" clId="{E1C2E9EE-FD11-4D45-8379-D95AC6C191CD}" dt="2021-03-26T22:09:15.112" v="452" actId="1076"/>
          <ac:picMkLst>
            <pc:docMk/>
            <pc:sldMk cId="2508609977" sldId="292"/>
            <ac:picMk id="9" creationId="{00000000-0000-0000-0000-000000000000}"/>
          </ac:picMkLst>
        </pc:picChg>
        <pc:picChg chg="mod">
          <ac:chgData name="Gabriela Lopez" userId="ab3cf3b4-6125-4a58-8548-3f857e7c6360" providerId="ADAL" clId="{E1C2E9EE-FD11-4D45-8379-D95AC6C191CD}" dt="2021-03-26T22:10:20.414" v="472" actId="1076"/>
          <ac:picMkLst>
            <pc:docMk/>
            <pc:sldMk cId="2508609977" sldId="292"/>
            <ac:picMk id="10" creationId="{00000000-0000-0000-0000-000000000000}"/>
          </ac:picMkLst>
        </pc:picChg>
        <pc:picChg chg="mod">
          <ac:chgData name="Gabriela Lopez" userId="ab3cf3b4-6125-4a58-8548-3f857e7c6360" providerId="ADAL" clId="{E1C2E9EE-FD11-4D45-8379-D95AC6C191CD}" dt="2021-03-26T22:11:29.823" v="490" actId="1076"/>
          <ac:picMkLst>
            <pc:docMk/>
            <pc:sldMk cId="2508609977" sldId="292"/>
            <ac:picMk id="11" creationId="{00000000-0000-0000-0000-000000000000}"/>
          </ac:picMkLst>
        </pc:picChg>
        <pc:picChg chg="mod">
          <ac:chgData name="Gabriela Lopez" userId="ab3cf3b4-6125-4a58-8548-3f857e7c6360" providerId="ADAL" clId="{E1C2E9EE-FD11-4D45-8379-D95AC6C191CD}" dt="2021-03-26T22:10:49.281" v="488" actId="1076"/>
          <ac:picMkLst>
            <pc:docMk/>
            <pc:sldMk cId="2508609977" sldId="292"/>
            <ac:picMk id="12" creationId="{00000000-0000-0000-0000-000000000000}"/>
          </ac:picMkLst>
        </pc:picChg>
        <pc:picChg chg="mod">
          <ac:chgData name="Gabriela Lopez" userId="ab3cf3b4-6125-4a58-8548-3f857e7c6360" providerId="ADAL" clId="{E1C2E9EE-FD11-4D45-8379-D95AC6C191CD}" dt="2021-03-26T22:11:26.032" v="489" actId="1076"/>
          <ac:picMkLst>
            <pc:docMk/>
            <pc:sldMk cId="2508609977" sldId="292"/>
            <ac:picMk id="1027" creationId="{00000000-0000-0000-0000-000000000000}"/>
          </ac:picMkLst>
        </pc:picChg>
      </pc:sldChg>
      <pc:sldChg chg="modSp mod">
        <pc:chgData name="Gabriela Lopez" userId="ab3cf3b4-6125-4a58-8548-3f857e7c6360" providerId="ADAL" clId="{E1C2E9EE-FD11-4D45-8379-D95AC6C191CD}" dt="2021-03-29T16:29:17.577" v="1222" actId="255"/>
        <pc:sldMkLst>
          <pc:docMk/>
          <pc:sldMk cId="940097022" sldId="294"/>
        </pc:sldMkLst>
        <pc:spChg chg="mod">
          <ac:chgData name="Gabriela Lopez" userId="ab3cf3b4-6125-4a58-8548-3f857e7c6360" providerId="ADAL" clId="{E1C2E9EE-FD11-4D45-8379-D95AC6C191CD}" dt="2021-03-29T16:29:17.577" v="1222" actId="255"/>
          <ac:spMkLst>
            <pc:docMk/>
            <pc:sldMk cId="940097022" sldId="294"/>
            <ac:spMk id="2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9T15:52:54.373" v="829" actId="14100"/>
          <ac:spMkLst>
            <pc:docMk/>
            <pc:sldMk cId="940097022" sldId="294"/>
            <ac:spMk id="4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6T22:42:53.281" v="714" actId="113"/>
          <ac:spMkLst>
            <pc:docMk/>
            <pc:sldMk cId="940097022" sldId="294"/>
            <ac:spMk id="5" creationId="{00000000-0000-0000-0000-000000000000}"/>
          </ac:spMkLst>
        </pc:spChg>
      </pc:sldChg>
      <pc:sldChg chg="modSp mod">
        <pc:chgData name="Gabriela Lopez" userId="ab3cf3b4-6125-4a58-8548-3f857e7c6360" providerId="ADAL" clId="{E1C2E9EE-FD11-4D45-8379-D95AC6C191CD}" dt="2021-03-29T16:28:50.516" v="1219" actId="255"/>
        <pc:sldMkLst>
          <pc:docMk/>
          <pc:sldMk cId="139549641" sldId="295"/>
        </pc:sldMkLst>
        <pc:spChg chg="mod">
          <ac:chgData name="Gabriela Lopez" userId="ab3cf3b4-6125-4a58-8548-3f857e7c6360" providerId="ADAL" clId="{E1C2E9EE-FD11-4D45-8379-D95AC6C191CD}" dt="2021-03-29T16:28:50.516" v="1219" actId="255"/>
          <ac:spMkLst>
            <pc:docMk/>
            <pc:sldMk cId="139549641" sldId="295"/>
            <ac:spMk id="2" creationId="{00000000-0000-0000-0000-000000000000}"/>
          </ac:spMkLst>
        </pc:spChg>
      </pc:sldChg>
      <pc:sldChg chg="modSp mod">
        <pc:chgData name="Gabriela Lopez" userId="ab3cf3b4-6125-4a58-8548-3f857e7c6360" providerId="ADAL" clId="{E1C2E9EE-FD11-4D45-8379-D95AC6C191CD}" dt="2021-03-29T16:29:04.683" v="1220" actId="2711"/>
        <pc:sldMkLst>
          <pc:docMk/>
          <pc:sldMk cId="2752496444" sldId="296"/>
        </pc:sldMkLst>
        <pc:spChg chg="mod">
          <ac:chgData name="Gabriela Lopez" userId="ab3cf3b4-6125-4a58-8548-3f857e7c6360" providerId="ADAL" clId="{E1C2E9EE-FD11-4D45-8379-D95AC6C191CD}" dt="2021-03-29T16:29:04.683" v="1220" actId="2711"/>
          <ac:spMkLst>
            <pc:docMk/>
            <pc:sldMk cId="2752496444" sldId="296"/>
            <ac:spMk id="2" creationId="{00000000-0000-0000-0000-000000000000}"/>
          </ac:spMkLst>
        </pc:spChg>
        <pc:spChg chg="mod">
          <ac:chgData name="Gabriela Lopez" userId="ab3cf3b4-6125-4a58-8548-3f857e7c6360" providerId="ADAL" clId="{E1C2E9EE-FD11-4D45-8379-D95AC6C191CD}" dt="2021-03-29T16:18:37.937" v="1197" actId="20577"/>
          <ac:spMkLst>
            <pc:docMk/>
            <pc:sldMk cId="2752496444" sldId="296"/>
            <ac:spMk id="4" creationId="{00000000-0000-0000-0000-000000000000}"/>
          </ac:spMkLst>
        </pc:spChg>
      </pc:sldChg>
      <pc:sldChg chg="modSp mod">
        <pc:chgData name="Gabriela Lopez" userId="ab3cf3b4-6125-4a58-8548-3f857e7c6360" providerId="ADAL" clId="{E1C2E9EE-FD11-4D45-8379-D95AC6C191CD}" dt="2021-03-29T16:38:29.628" v="1404" actId="20577"/>
        <pc:sldMkLst>
          <pc:docMk/>
          <pc:sldMk cId="2340912576" sldId="297"/>
        </pc:sldMkLst>
        <pc:graphicFrameChg chg="mod modGraphic">
          <ac:chgData name="Gabriela Lopez" userId="ab3cf3b4-6125-4a58-8548-3f857e7c6360" providerId="ADAL" clId="{E1C2E9EE-FD11-4D45-8379-D95AC6C191CD}" dt="2021-03-29T16:38:29.628" v="1404" actId="20577"/>
          <ac:graphicFrameMkLst>
            <pc:docMk/>
            <pc:sldMk cId="2340912576" sldId="297"/>
            <ac:graphicFrameMk id="2" creationId="{00000000-0000-0000-0000-000000000000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20:16:35.744" v="2215"/>
        <pc:sldMkLst>
          <pc:docMk/>
          <pc:sldMk cId="2295426925" sldId="298"/>
        </pc:sldMkLst>
        <pc:spChg chg="mod">
          <ac:chgData name="Gabriela Lopez" userId="ab3cf3b4-6125-4a58-8548-3f857e7c6360" providerId="ADAL" clId="{E1C2E9EE-FD11-4D45-8379-D95AC6C191CD}" dt="2021-03-29T20:11:42.594" v="2129" actId="20577"/>
          <ac:spMkLst>
            <pc:docMk/>
            <pc:sldMk cId="2295426925" sldId="298"/>
            <ac:spMk id="2" creationId="{00000000-0000-0000-0000-000000000000}"/>
          </ac:spMkLst>
        </pc:spChg>
        <pc:graphicFrameChg chg="mod modGraphic">
          <ac:chgData name="Gabriela Lopez" userId="ab3cf3b4-6125-4a58-8548-3f857e7c6360" providerId="ADAL" clId="{E1C2E9EE-FD11-4D45-8379-D95AC6C191CD}" dt="2021-03-29T20:16:35.744" v="2215"/>
          <ac:graphicFrameMkLst>
            <pc:docMk/>
            <pc:sldMk cId="2295426925" sldId="298"/>
            <ac:graphicFrameMk id="6" creationId="{00000000-0000-0000-0000-000000000000}"/>
          </ac:graphicFrameMkLst>
        </pc:graphicFrameChg>
      </pc:sldChg>
      <pc:sldChg chg="modSp mod">
        <pc:chgData name="Gabriela Lopez" userId="ab3cf3b4-6125-4a58-8548-3f857e7c6360" providerId="ADAL" clId="{E1C2E9EE-FD11-4D45-8379-D95AC6C191CD}" dt="2021-03-29T21:33:45.387" v="3645" actId="207"/>
        <pc:sldMkLst>
          <pc:docMk/>
          <pc:sldMk cId="3521020520" sldId="299"/>
        </pc:sldMkLst>
        <pc:spChg chg="mod">
          <ac:chgData name="Gabriela Lopez" userId="ab3cf3b4-6125-4a58-8548-3f857e7c6360" providerId="ADAL" clId="{E1C2E9EE-FD11-4D45-8379-D95AC6C191CD}" dt="2021-03-29T21:33:45.387" v="3645" actId="207"/>
          <ac:spMkLst>
            <pc:docMk/>
            <pc:sldMk cId="3521020520" sldId="299"/>
            <ac:spMk id="2" creationId="{00000000-0000-0000-0000-000000000000}"/>
          </ac:spMkLst>
        </pc:spChg>
      </pc:sldChg>
      <pc:sldChg chg="addSp delSp modSp new mod">
        <pc:chgData name="Gabriela Lopez" userId="ab3cf3b4-6125-4a58-8548-3f857e7c6360" providerId="ADAL" clId="{E1C2E9EE-FD11-4D45-8379-D95AC6C191CD}" dt="2021-03-29T21:46:37.243" v="3776"/>
        <pc:sldMkLst>
          <pc:docMk/>
          <pc:sldMk cId="3593331815" sldId="301"/>
        </pc:sldMkLst>
        <pc:spChg chg="mod">
          <ac:chgData name="Gabriela Lopez" userId="ab3cf3b4-6125-4a58-8548-3f857e7c6360" providerId="ADAL" clId="{E1C2E9EE-FD11-4D45-8379-D95AC6C191CD}" dt="2021-03-29T21:35:27.523" v="3695" actId="122"/>
          <ac:spMkLst>
            <pc:docMk/>
            <pc:sldMk cId="3593331815" sldId="301"/>
            <ac:spMk id="2" creationId="{D03D2273-7181-48DC-A9A9-9F9996A90C8F}"/>
          </ac:spMkLst>
        </pc:spChg>
        <pc:spChg chg="del">
          <ac:chgData name="Gabriela Lopez" userId="ab3cf3b4-6125-4a58-8548-3f857e7c6360" providerId="ADAL" clId="{E1C2E9EE-FD11-4D45-8379-D95AC6C191CD}" dt="2021-03-29T21:35:36.652" v="3697" actId="1957"/>
          <ac:spMkLst>
            <pc:docMk/>
            <pc:sldMk cId="3593331815" sldId="301"/>
            <ac:spMk id="3" creationId="{45B06486-97E1-4680-B1AB-B6F8294FD370}"/>
          </ac:spMkLst>
        </pc:spChg>
        <pc:graphicFrameChg chg="add mod">
          <ac:chgData name="Gabriela Lopez" userId="ab3cf3b4-6125-4a58-8548-3f857e7c6360" providerId="ADAL" clId="{E1C2E9EE-FD11-4D45-8379-D95AC6C191CD}" dt="2021-03-29T21:46:37.243" v="3776"/>
          <ac:graphicFrameMkLst>
            <pc:docMk/>
            <pc:sldMk cId="3593331815" sldId="301"/>
            <ac:graphicFrameMk id="6" creationId="{0B2696DD-7E33-424C-8944-646E0D881FE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16518469239138E-2"/>
          <c:y val="1.3105137684621852E-2"/>
          <c:w val="0.96696696306152174"/>
          <c:h val="0.88642298766718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Afroamericano</c:v>
                </c:pt>
                <c:pt idx="4">
                  <c:v>Maz de una Raza</c:v>
                </c:pt>
                <c:pt idx="5">
                  <c:v>Otro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0.51</c:v>
                </c:pt>
                <c:pt idx="1">
                  <c:v>0.25</c:v>
                </c:pt>
                <c:pt idx="2">
                  <c:v>0.12</c:v>
                </c:pt>
                <c:pt idx="3">
                  <c:v>0.08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1A-4646-A61C-CEC6B3728F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Afroamericano</c:v>
                </c:pt>
                <c:pt idx="4">
                  <c:v>Maz de una Raza</c:v>
                </c:pt>
                <c:pt idx="5">
                  <c:v>Otro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0.46</c:v>
                </c:pt>
                <c:pt idx="1">
                  <c:v>0.27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1A-4646-A61C-CEC6B3728F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Afroamericano</c:v>
                </c:pt>
                <c:pt idx="4">
                  <c:v>Maz de una Raza</c:v>
                </c:pt>
                <c:pt idx="5">
                  <c:v>Otro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0.44900000000000001</c:v>
                </c:pt>
                <c:pt idx="1">
                  <c:v>0.26</c:v>
                </c:pt>
                <c:pt idx="2">
                  <c:v>0.16300000000000001</c:v>
                </c:pt>
                <c:pt idx="3">
                  <c:v>7.0000000000000007E-2</c:v>
                </c:pt>
                <c:pt idx="4">
                  <c:v>4.3999999999999997E-2</c:v>
                </c:pt>
                <c:pt idx="5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1A-4646-A61C-CEC6B3728F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Afroamericano</c:v>
                </c:pt>
                <c:pt idx="4">
                  <c:v>Maz de una Raza</c:v>
                </c:pt>
                <c:pt idx="5">
                  <c:v>Otro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0.41</c:v>
                </c:pt>
                <c:pt idx="1">
                  <c:v>0.28999999999999998</c:v>
                </c:pt>
                <c:pt idx="2">
                  <c:v>0.15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A-4B83-9BDE-427467A626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5356920"/>
        <c:axId val="375357704"/>
      </c:barChart>
      <c:catAx>
        <c:axId val="375356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357704"/>
        <c:crosses val="autoZero"/>
        <c:auto val="1"/>
        <c:lblAlgn val="ctr"/>
        <c:lblOffset val="100"/>
        <c:noMultiLvlLbl val="0"/>
      </c:catAx>
      <c:valAx>
        <c:axId val="3753577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75356920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cap="none" dirty="0" err="1">
                <a:solidFill>
                  <a:srgbClr val="002060"/>
                </a:solidFill>
                <a:latin typeface="Arial Black" panose="020B0A04020102020204" pitchFamily="34" charset="0"/>
              </a:rPr>
              <a:t>Consumidores</a:t>
            </a:r>
            <a:r>
              <a:rPr lang="en-US" sz="16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que </a:t>
            </a:r>
            <a:r>
              <a:rPr lang="en-US" sz="1600" cap="none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Recibieron</a:t>
            </a:r>
            <a:r>
              <a:rPr lang="en-US" sz="16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1600" cap="none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Compra</a:t>
            </a:r>
            <a:r>
              <a:rPr lang="en-US" sz="16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de </a:t>
            </a:r>
            <a:r>
              <a:rPr lang="en-US" sz="1600" cap="none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Servicios</a:t>
            </a:r>
            <a:endParaRPr lang="en-US" sz="1600" cap="none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FY 2019-2020</a:t>
            </a:r>
          </a:p>
        </c:rich>
      </c:tx>
      <c:layout>
        <c:manualLayout>
          <c:xMode val="edge"/>
          <c:yMode val="edge"/>
          <c:x val="0.24525362318840579"/>
          <c:y val="9.98263963944277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723601125946212"/>
          <c:y val="0.20774108900065602"/>
          <c:w val="0.43224295332648638"/>
          <c:h val="0.7145516859420695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3B-4DB1-B2E2-F036B8C0E2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3B-4DB1-B2E2-F036B8C0E2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3B-4DB1-B2E2-F036B8C0E2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E3B-4DB1-B2E2-F036B8C0E2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E3B-4DB1-B2E2-F036B8C0E2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E3B-4DB1-B2E2-F036B8C0E2D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E3B-4DB1-B2E2-F036B8C0E2DD}"/>
              </c:ext>
            </c:extLst>
          </c:dPt>
          <c:dLbls>
            <c:dLbl>
              <c:idx val="0"/>
              <c:layout>
                <c:manualLayout>
                  <c:x val="-0.13164251207729469"/>
                  <c:y val="-2.369806648035383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780EE4-9A77-422D-B5E3-C12DB7CD707C}" type="CATEGORYNAME">
                      <a:rPr lang="pt-BR" smtClean="0"/>
                      <a:pPr>
                        <a:defRPr/>
                      </a:pPr>
                      <a:t>[CATEGORY NAME]</a:t>
                    </a:fld>
                    <a:r>
                      <a:rPr lang="pt-BR" dirty="0"/>
                      <a:t>, 43, 86%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E3B-4DB1-B2E2-F036B8C0E2DD}"/>
                </c:ext>
              </c:extLst>
            </c:dLbl>
            <c:dLbl>
              <c:idx val="1"/>
              <c:layout>
                <c:manualLayout>
                  <c:x val="-3.7439613526570048E-2"/>
                  <c:y val="4.02868063160758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F03391-A186-41EA-A57F-0CBAA6749274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863, 77%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66425120772946"/>
                      <c:h val="4.55833241744349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E3B-4DB1-B2E2-F036B8C0E2DD}"/>
                </c:ext>
              </c:extLst>
            </c:dLbl>
            <c:dLbl>
              <c:idx val="2"/>
              <c:layout>
                <c:manualLayout>
                  <c:x val="-7.6086908973334852E-2"/>
                  <c:y val="0.11550393543951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47FF3E2-3B12-453D-B69B-B046C95789DE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1,177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26686066415608"/>
                      <c:h val="0.122530946036143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E3B-4DB1-B2E2-F036B8C0E2DD}"/>
                </c:ext>
              </c:extLst>
            </c:dLbl>
            <c:dLbl>
              <c:idx val="3"/>
              <c:layout>
                <c:manualLayout>
                  <c:x val="-0.15338169006048166"/>
                  <c:y val="-0.145743108854176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FF27BC0-BD2F-4564-B5C2-F3B081F5EDB0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5,592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84%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25236791053289"/>
                      <c:h val="8.58700371910364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E3B-4DB1-B2E2-F036B8C0E2DD}"/>
                </c:ext>
              </c:extLst>
            </c:dLbl>
            <c:dLbl>
              <c:idx val="4"/>
              <c:layout>
                <c:manualLayout>
                  <c:x val="-4.2270531400966184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85CBF2-78DD-4F5B-B1DA-489B1248E4A4}" type="CATEGORYNAME">
                      <a:rPr lang="es-ES" b="1" smtClean="0">
                        <a:solidFill>
                          <a:srgbClr val="00B0F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s-ES" b="1" dirty="0">
                        <a:solidFill>
                          <a:srgbClr val="00B0F0"/>
                        </a:solidFill>
                      </a:rPr>
                      <a:t>, 34, 81%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82367149758454"/>
                      <c:h val="0.13619278806259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E3B-4DB1-B2E2-F036B8C0E2DD}"/>
                </c:ext>
              </c:extLst>
            </c:dLbl>
            <c:dLbl>
              <c:idx val="5"/>
              <c:layout>
                <c:manualLayout>
                  <c:x val="0.12258454106280194"/>
                  <c:y val="-0.120048551786240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6ED8E7-D1CA-4A58-99B7-3D8B764EB3FB}" type="CATEGORYNAME">
                      <a:rPr lang="es-ES" smtClean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s-ES" dirty="0">
                        <a:solidFill>
                          <a:schemeClr val="tx1"/>
                        </a:solidFill>
                      </a:rPr>
                      <a:t>, 1,340</a:t>
                    </a:r>
                    <a:r>
                      <a:rPr lang="es-ES" baseline="0" dirty="0">
                        <a:solidFill>
                          <a:schemeClr val="tx1"/>
                        </a:solidFill>
                      </a:rPr>
                      <a:t> 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4183498801779"/>
                      <c:h val="0.119604141526345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E3B-4DB1-B2E2-F036B8C0E2DD}"/>
                </c:ext>
              </c:extLst>
            </c:dLbl>
            <c:dLbl>
              <c:idx val="6"/>
              <c:layout>
                <c:manualLayout>
                  <c:x val="0.1461352657004831"/>
                  <c:y val="0.118490332401769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27BA72-8662-42C4-AB20-A2740AF6F171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bg1"/>
                        </a:solidFill>
                      </a:rPr>
                      <a:t>, 4,840,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80%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01449275362318"/>
                      <c:h val="6.69115840067533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E3B-4DB1-B2E2-F036B8C0E2D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Indio americano o nativo de Alaska</c:v>
                </c:pt>
                <c:pt idx="1">
                  <c:v>Asiático</c:v>
                </c:pt>
                <c:pt idx="2">
                  <c:v>Afroamericano</c:v>
                </c:pt>
                <c:pt idx="3">
                  <c:v>Hispano</c:v>
                </c:pt>
                <c:pt idx="4">
                  <c:v>Nativo de Hawai u otra isla del Pacífico</c:v>
                </c:pt>
                <c:pt idx="5">
                  <c:v>Otra etnia o raza / multicultural</c:v>
                </c:pt>
                <c:pt idx="6">
                  <c:v>blanco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 formatCode="General">
                  <c:v>41</c:v>
                </c:pt>
                <c:pt idx="1">
                  <c:v>1215</c:v>
                </c:pt>
                <c:pt idx="2">
                  <c:v>1176</c:v>
                </c:pt>
                <c:pt idx="3">
                  <c:v>5822</c:v>
                </c:pt>
                <c:pt idx="4" formatCode="General">
                  <c:v>37</c:v>
                </c:pt>
                <c:pt idx="5">
                  <c:v>2173</c:v>
                </c:pt>
                <c:pt idx="6">
                  <c:v>4883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E6-4CCB-858B-5CB485E58D1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>
                <a:solidFill>
                  <a:srgbClr val="002060"/>
                </a:solidFill>
              </a:rPr>
              <a:t>Consumidores</a:t>
            </a:r>
            <a:r>
              <a:rPr lang="en-US" baseline="0" dirty="0">
                <a:solidFill>
                  <a:srgbClr val="002060"/>
                </a:solidFill>
              </a:rPr>
              <a:t> Sin </a:t>
            </a:r>
            <a:r>
              <a:rPr lang="en-US" baseline="0" dirty="0" err="1">
                <a:solidFill>
                  <a:srgbClr val="002060"/>
                </a:solidFill>
              </a:rPr>
              <a:t>Compra</a:t>
            </a:r>
            <a:r>
              <a:rPr lang="en-US" baseline="0" dirty="0">
                <a:solidFill>
                  <a:srgbClr val="002060"/>
                </a:solidFill>
              </a:rPr>
              <a:t> de </a:t>
            </a:r>
            <a:r>
              <a:rPr lang="en-US" baseline="0" dirty="0" err="1">
                <a:solidFill>
                  <a:srgbClr val="002060"/>
                </a:solidFill>
              </a:rPr>
              <a:t>Servicios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r>
              <a:rPr lang="en-US" dirty="0">
                <a:solidFill>
                  <a:srgbClr val="002060"/>
                </a:solidFill>
              </a:rPr>
              <a:t> FY 2019-2020</a:t>
            </a:r>
          </a:p>
        </c:rich>
      </c:tx>
      <c:layout>
        <c:manualLayout>
          <c:xMode val="edge"/>
          <c:yMode val="edge"/>
          <c:x val="0.21582920383654569"/>
          <c:y val="3.91866433362496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456836803991356E-2"/>
          <c:y val="0.1963497222892184"/>
          <c:w val="0.64982366806280534"/>
          <c:h val="0.6967217414688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5CB-4182-8B97-2E2F099C1F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5CB-4182-8B97-2E2F099C1F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5CB-4182-8B97-2E2F099C1F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5CB-4182-8B97-2E2F099C1F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5CB-4182-8B97-2E2F099C1F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5CB-4182-8B97-2E2F099C1F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5CB-4182-8B97-2E2F099C1F03}"/>
              </c:ext>
            </c:extLst>
          </c:dPt>
          <c:dLbls>
            <c:dLbl>
              <c:idx val="0"/>
              <c:layout>
                <c:manualLayout>
                  <c:x val="-0.18143015030751197"/>
                  <c:y val="2.0135972586759972E-2"/>
                </c:manualLayout>
              </c:layout>
              <c:tx>
                <c:rich>
                  <a:bodyPr/>
                  <a:lstStyle/>
                  <a:p>
                    <a:fld id="{DFDCCC9A-8D8C-476A-83DA-DFC83E5ABECF}" type="CATEGORYNAME">
                      <a:rPr lang="pt-BR">
                        <a:solidFill>
                          <a:srgbClr val="0070C0"/>
                        </a:solidFill>
                      </a:rPr>
                      <a:pPr/>
                      <a:t>[CATEGORY NAME]</a:t>
                    </a:fld>
                    <a:r>
                      <a:rPr lang="pt-BR" dirty="0">
                        <a:solidFill>
                          <a:srgbClr val="0070C0"/>
                        </a:solidFill>
                      </a:rPr>
                      <a:t>, 7,</a:t>
                    </a:r>
                    <a:r>
                      <a:rPr lang="pt-BR" baseline="0" dirty="0">
                        <a:solidFill>
                          <a:srgbClr val="0070C0"/>
                        </a:solidFill>
                      </a:rPr>
                      <a:t> 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74337994867403"/>
                      <c:h val="9.57500729075532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CB-4182-8B97-2E2F099C1F03}"/>
                </c:ext>
              </c:extLst>
            </c:dLbl>
            <c:dLbl>
              <c:idx val="1"/>
              <c:layout>
                <c:manualLayout>
                  <c:x val="-8.1638116496917323E-2"/>
                  <c:y val="0.11220982793817436"/>
                </c:manualLayout>
              </c:layout>
              <c:tx>
                <c:rich>
                  <a:bodyPr/>
                  <a:lstStyle/>
                  <a:p>
                    <a:fld id="{ECD89CDE-7D0E-4636-8C6E-8BA6DAC1FA99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,252 </a:t>
                    </a:r>
                  </a:p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23%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17280618003691"/>
                      <c:h val="6.5685185185185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5CB-4182-8B97-2E2F099C1F03}"/>
                </c:ext>
              </c:extLst>
            </c:dLbl>
            <c:dLbl>
              <c:idx val="2"/>
              <c:layout>
                <c:manualLayout>
                  <c:x val="-0.10326269182948834"/>
                  <c:y val="6.85722513852435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1130B3-D123-42BC-8BDA-4AEF77EA283C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295 </a:t>
                    </a:r>
                  </a:p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20%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87896732165577"/>
                      <c:h val="7.537970253718283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CB-4182-8B97-2E2F099C1F03}"/>
                </c:ext>
              </c:extLst>
            </c:dLbl>
            <c:dLbl>
              <c:idx val="3"/>
              <c:layout>
                <c:manualLayout>
                  <c:x val="-0.20475413001104628"/>
                  <c:y val="-0.214242636337124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C95F9F0-060F-47C1-9309-F3624275884C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 1,074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/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16%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77550759530608"/>
                      <c:h val="7.124074074074074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5CB-4182-8B97-2E2F099C1F03}"/>
                </c:ext>
              </c:extLst>
            </c:dLbl>
            <c:dLbl>
              <c:idx val="4"/>
              <c:layout>
                <c:manualLayout>
                  <c:x val="0.25225179160359651"/>
                  <c:y val="3.15088947214931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292D03-F83C-4CDE-8870-21167034A1FB}" type="CATEGORYNAME">
                      <a:rPr lang="es-ES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s-ES" dirty="0">
                        <a:solidFill>
                          <a:schemeClr val="tx1"/>
                        </a:solidFill>
                      </a:rPr>
                      <a:t>, 8, 19%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43216120568082"/>
                      <c:h val="9.760192475940507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CB-4182-8B97-2E2F099C1F03}"/>
                </c:ext>
              </c:extLst>
            </c:dLbl>
            <c:dLbl>
              <c:idx val="5"/>
              <c:layout>
                <c:manualLayout>
                  <c:x val="3.7320483332583987E-3"/>
                  <c:y val="4.1709755030621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3C9E63-FC59-4A8D-8D57-286FB6C7D35E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dirty="0">
                        <a:solidFill>
                          <a:schemeClr val="tx1"/>
                        </a:solidFill>
                      </a:rPr>
                      <a:t>, 339 20%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8197247276415"/>
                      <c:h val="0.107296296296296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5CB-4182-8B97-2E2F099C1F03}"/>
                </c:ext>
              </c:extLst>
            </c:dLbl>
            <c:dLbl>
              <c:idx val="6"/>
              <c:layout>
                <c:manualLayout>
                  <c:x val="0.14950181562682102"/>
                  <c:y val="0.127783683289588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CF263A-DB67-4BC4-86DF-83E72443C7F1}" type="CATEGORYNAME">
                      <a:rPr lang="es-ES" b="1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s-ES" b="1" dirty="0">
                        <a:solidFill>
                          <a:schemeClr val="bg1"/>
                        </a:solidFill>
                      </a:rPr>
                      <a:t>, 1,101 </a:t>
                    </a:r>
                  </a:p>
                  <a:p>
                    <a:pPr>
                      <a:defRPr/>
                    </a:pPr>
                    <a:r>
                      <a:rPr lang="es-ES" b="1" dirty="0">
                        <a:solidFill>
                          <a:schemeClr val="bg1"/>
                        </a:solidFill>
                      </a:rPr>
                      <a:t>20%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05905128980468"/>
                      <c:h val="0.100870370370370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5CB-4182-8B97-2E2F099C1F03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Indio americano o nativo de Alaska</c:v>
                </c:pt>
                <c:pt idx="1">
                  <c:v>Asiático</c:v>
                </c:pt>
                <c:pt idx="2">
                  <c:v>Afroamericano</c:v>
                </c:pt>
                <c:pt idx="3">
                  <c:v>Hispano</c:v>
                </c:pt>
                <c:pt idx="4">
                  <c:v>Nativo de Hawai u otra isla del Pacífico</c:v>
                </c:pt>
                <c:pt idx="5">
                  <c:v>Blanco</c:v>
                </c:pt>
                <c:pt idx="6">
                  <c:v>Otra etnia o raza / multicultural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0.23</c:v>
                </c:pt>
                <c:pt idx="2">
                  <c:v>0.2</c:v>
                </c:pt>
                <c:pt idx="3">
                  <c:v>0.16</c:v>
                </c:pt>
                <c:pt idx="4">
                  <c:v>0.19</c:v>
                </c:pt>
                <c:pt idx="5">
                  <c:v>0.2</c:v>
                </c:pt>
                <c:pt idx="6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CB-4182-8B97-2E2F099C1F03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0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dirty="0">
                <a:solidFill>
                  <a:srgbClr val="002060"/>
                </a:solidFill>
                <a:latin typeface="Arial Black" panose="020B0A04020102020204" pitchFamily="34" charset="0"/>
              </a:rPr>
              <a:t>Total De Gastos Anuales por Origen étnico y edad que viven en el hogar FY</a:t>
            </a:r>
            <a:r>
              <a:rPr lang="es-ES" sz="1400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2019-2020</a:t>
            </a:r>
            <a:endParaRPr lang="en-US" sz="1400" dirty="0">
              <a:solidFill>
                <a:srgbClr val="002060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1.820016030137529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0827964729828"/>
          <c:y val="0.11705602887039317"/>
          <c:w val="0.90067946063699023"/>
          <c:h val="0.71101018886822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Indio americano / nativo de Alaska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3001083423618795E-2"/>
                </c:manualLayout>
              </c:layout>
              <c:tx>
                <c:rich>
                  <a:bodyPr/>
                  <a:lstStyle/>
                  <a:p>
                    <a:fld id="{E8D240E9-DC79-4B67-A6F8-802D20A75512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FC1-4320-B2E1-E59C18A42B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D3FDEDE-0683-433A-A3EC-F1DF901D333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C1-4320-B2E1-E59C18A42B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CCF40AF-AA53-4000-B992-BF751B7EBEEA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22560</c:v>
                </c:pt>
                <c:pt idx="1">
                  <c:v>51662</c:v>
                </c:pt>
                <c:pt idx="2">
                  <c:v>162101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C1-4320-B2E1-E59C18A42B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Asiático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600216684723727E-2"/>
                </c:manualLayout>
              </c:layout>
              <c:tx>
                <c:rich>
                  <a:bodyPr/>
                  <a:lstStyle/>
                  <a:p>
                    <a:fld id="{3617A2B2-FC9F-4E72-B3A2-B4524227FD22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FC1-4320-B2E1-E59C18A42BC5}"/>
                </c:ext>
              </c:extLst>
            </c:dLbl>
            <c:dLbl>
              <c:idx val="1"/>
              <c:layout>
                <c:manualLayout>
                  <c:x val="0"/>
                  <c:y val="-3.683640303358629E-2"/>
                </c:manualLayout>
              </c:layout>
              <c:tx>
                <c:rich>
                  <a:bodyPr/>
                  <a:lstStyle/>
                  <a:p>
                    <a:fld id="{33F816E6-04B9-4845-A77F-49F9C571CA5A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FC1-4320-B2E1-E59C18A42BC5}"/>
                </c:ext>
              </c:extLst>
            </c:dLbl>
            <c:dLbl>
              <c:idx val="2"/>
              <c:layout>
                <c:manualLayout>
                  <c:x val="-2.3134759976865238E-3"/>
                  <c:y val="-3.9003250270855987E-2"/>
                </c:manualLayout>
              </c:layout>
              <c:tx>
                <c:rich>
                  <a:bodyPr/>
                  <a:lstStyle/>
                  <a:p>
                    <a:fld id="{D543B511-9EAD-47D3-8C0E-BA820D39C26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2289420</c:v>
                </c:pt>
                <c:pt idx="1">
                  <c:v>2444864</c:v>
                </c:pt>
                <c:pt idx="2">
                  <c:v>4540209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C1-4320-B2E1-E59C18A42B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Afroamericano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F0D1B49-6BD8-44C1-B36C-2D7C6800154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FC1-4320-B2E1-E59C18A42B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E41224C-E28B-4D3F-A0E8-72B36C3EE1D6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FC1-4320-B2E1-E59C18A42B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5B517CE-E9C1-4C12-92C9-AC02F67C74F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Sheet1!$D$2:$D$5</c:f>
              <c:numCache>
                <c:formatCode>"$"#,##0_);[Red]\("$"#,##0\)</c:formatCode>
                <c:ptCount val="4"/>
                <c:pt idx="0">
                  <c:v>1185012</c:v>
                </c:pt>
                <c:pt idx="1">
                  <c:v>2238688</c:v>
                </c:pt>
                <c:pt idx="2">
                  <c:v>3916895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FC1-4320-B2E1-E59C18A42B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86E3079-E9BD-4309-A004-E993DFEB9A37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FC1-4320-B2E1-E59C18A42B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3DFA673-F59D-4D4F-B81C-F032703CA064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FC1-4320-B2E1-E59C18A42B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F411C51-0166-4CA4-9342-C57598E09A84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Sheet1!$E$2:$E$5</c:f>
              <c:numCache>
                <c:formatCode>"$"#,##0_);[Red]\("$"#,##0\)</c:formatCode>
                <c:ptCount val="4"/>
                <c:pt idx="0">
                  <c:v>10520959</c:v>
                </c:pt>
                <c:pt idx="1">
                  <c:v>11407340</c:v>
                </c:pt>
                <c:pt idx="2">
                  <c:v>15509392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FC1-4320-B2E1-E59C18A42B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Nativo de Hawái o de las islas del Pacífico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C8C931B-BCBA-46BA-854C-62E823408C3B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1FC1-4320-B2E1-E59C18A42B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42BC9AA-9525-4D0C-A891-CEF90145CB00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FC1-4320-B2E1-E59C18A42B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9D0509A-9968-4BA5-B23B-69AAC3B21DD0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Sheet1!$F$2:$F$5</c:f>
              <c:numCache>
                <c:formatCode>"$"#,##0_);[Red]\("$"#,##0\)</c:formatCode>
                <c:ptCount val="4"/>
                <c:pt idx="0">
                  <c:v>29900</c:v>
                </c:pt>
                <c:pt idx="1">
                  <c:v>52556</c:v>
                </c:pt>
                <c:pt idx="2">
                  <c:v>96851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FC1-4320-B2E1-E59C18A42BC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Otra etnia o raza / multicultural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1.0834236186349022E-2"/>
                </c:manualLayout>
              </c:layout>
              <c:tx>
                <c:rich>
                  <a:bodyPr/>
                  <a:lstStyle/>
                  <a:p>
                    <a:fld id="{3F3B1139-38B3-4BDA-9A73-7E82D4E1B4C6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1FC1-4320-B2E1-E59C18A42BC5}"/>
                </c:ext>
              </c:extLst>
            </c:dLbl>
            <c:dLbl>
              <c:idx val="1"/>
              <c:layout>
                <c:manualLayout>
                  <c:x val="-2.2199453701161032E-3"/>
                  <c:y val="-2.1668472372697884E-2"/>
                </c:manualLayout>
              </c:layout>
              <c:tx>
                <c:rich>
                  <a:bodyPr/>
                  <a:lstStyle/>
                  <a:p>
                    <a:fld id="{C84D9E3B-AEAE-4666-9EE7-E0D343CEC6D1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1FC1-4320-B2E1-E59C18A42B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D4FB719-AF85-4AA3-860D-874EE6755120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Sheet1!$G$2:$G$5</c:f>
              <c:numCache>
                <c:formatCode>"$"#,##0_);[Red]\("$"#,##0\)</c:formatCode>
                <c:ptCount val="4"/>
                <c:pt idx="0">
                  <c:v>4799164</c:v>
                </c:pt>
                <c:pt idx="1">
                  <c:v>3457744</c:v>
                </c:pt>
                <c:pt idx="2">
                  <c:v>3928797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FC1-4320-B2E1-E59C18A42BC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Blanco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199453701159813E-3"/>
                  <c:y val="-4.7670639219934995E-2"/>
                </c:manualLayout>
              </c:layout>
              <c:tx>
                <c:rich>
                  <a:bodyPr/>
                  <a:lstStyle/>
                  <a:p>
                    <a:fld id="{8FBA5A4F-28B6-431B-8839-D65338ADB32E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1FC1-4320-B2E1-E59C18A42BC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BC037A2-2333-45DD-A2EA-F35E1999F182}" type="VALUE">
                      <a:rPr lang="en-US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1FC1-4320-B2E1-E59C18A42BC5}"/>
                </c:ext>
              </c:extLst>
            </c:dLbl>
            <c:dLbl>
              <c:idx val="2"/>
              <c:layout>
                <c:manualLayout>
                  <c:x val="-1.8237934098732996E-3"/>
                  <c:y val="2.069991801528534E-2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8EB335-6F6B-43FB-AC14-298AAB6F4D95}" type="VALUE">
                      <a:rPr lang="en-US" b="1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1FC1-4320-B2E1-E59C18A42B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Sheet1!$H$2:$H$5</c:f>
              <c:numCache>
                <c:formatCode>"$"#,##0_);[Red]\("$"#,##0\)</c:formatCode>
                <c:ptCount val="4"/>
                <c:pt idx="0">
                  <c:v>5272325</c:v>
                </c:pt>
                <c:pt idx="1">
                  <c:v>7391547</c:v>
                </c:pt>
                <c:pt idx="2">
                  <c:v>17501538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FC1-4320-B2E1-E59C18A42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7619608"/>
        <c:axId val="377615688"/>
        <c:axId val="0"/>
      </c:bar3DChart>
      <c:catAx>
        <c:axId val="377619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5688"/>
        <c:crosses val="autoZero"/>
        <c:auto val="1"/>
        <c:lblAlgn val="ctr"/>
        <c:lblOffset val="100"/>
        <c:noMultiLvlLbl val="0"/>
      </c:catAx>
      <c:valAx>
        <c:axId val="37761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89523024720686495"/>
          <c:w val="0.8961769937176578"/>
          <c:h val="0.104769752793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dirty="0">
                <a:latin typeface="Arial Black" panose="020B0A04020102020204" pitchFamily="34" charset="0"/>
              </a:rPr>
              <a:t>Total</a:t>
            </a:r>
            <a:r>
              <a:rPr lang="es-ES" sz="1400" baseline="0" dirty="0">
                <a:latin typeface="Arial Black" panose="020B0A04020102020204" pitchFamily="34" charset="0"/>
              </a:rPr>
              <a:t> de Gastos Anuales</a:t>
            </a:r>
            <a:r>
              <a:rPr lang="es-ES" sz="1400" dirty="0">
                <a:latin typeface="Arial Black" panose="020B0A04020102020204" pitchFamily="34" charset="0"/>
              </a:rPr>
              <a:t> por origen étnico y edad que viven fuera del hogar FY 2019-2020</a:t>
            </a:r>
            <a:endParaRPr lang="en-US" sz="1400" dirty="0"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13049010510329292"/>
          <c:y val="2.069991801528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661664574536872E-2"/>
          <c:y val="0.1285225372057974"/>
          <c:w val="0.90113060595686412"/>
          <c:h val="0.655104935539367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Indio americano o nativo de Alaska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14734C7-9285-4B00-8857-DA658FBB6097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4A7-4913-8385-87D5A93605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171D9F7-A44B-4392-9994-4A24B3B39ED1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4A7-4913-8385-87D5A93605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D89ADE4-2DA5-413D-85AF-34C2399427A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701182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7-4913-8385-87D5A93605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Asiático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83DE35D-9D9D-4E51-B735-F242336E94C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4A7-4913-8385-87D5A93605A8}"/>
                </c:ext>
              </c:extLst>
            </c:dLbl>
            <c:dLbl>
              <c:idx val="1"/>
              <c:layout>
                <c:manualLayout>
                  <c:x val="-2.014171839942804E-3"/>
                  <c:y val="-1.505448582929843E-2"/>
                </c:manualLayout>
              </c:layout>
              <c:tx>
                <c:rich>
                  <a:bodyPr/>
                  <a:lstStyle/>
                  <a:p>
                    <a:fld id="{D5B4061B-B210-4B35-A4E9-388C1C8C1AF0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C4A7-4913-8385-87D5A93605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6AC5417-7988-4EAE-94ED-9CA8D0D3B67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1291427</c:v>
                </c:pt>
                <c:pt idx="2">
                  <c:v>6107144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7-4913-8385-87D5A93605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Afroamericano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E589DA5-3828-44AA-9BCC-C0C04AED346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4A7-4913-8385-87D5A93605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55C9862-74DB-48BC-9954-4CF41941895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C4A7-4913-8385-87D5A93605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D140773-2F46-4542-9CD2-AD08AEE0F83E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Sheet1!$D$2:$D$4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1252896</c:v>
                </c:pt>
                <c:pt idx="2">
                  <c:v>13735947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7-4913-8385-87D5A93605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Hispano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993C13E-5813-40A8-9DCB-A8A2455668BA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4A7-4913-8385-87D5A93605A8}"/>
                </c:ext>
              </c:extLst>
            </c:dLbl>
            <c:dLbl>
              <c:idx val="1"/>
              <c:layout>
                <c:manualLayout>
                  <c:x val="-7.3852114318642824E-17"/>
                  <c:y val="-1.3172675100636126E-2"/>
                </c:manualLayout>
              </c:layout>
              <c:tx>
                <c:rich>
                  <a:bodyPr/>
                  <a:lstStyle/>
                  <a:p>
                    <a:fld id="{EBF6168E-4835-41C0-A83B-D2A354932B1F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C4A7-4913-8385-87D5A93605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25E4858-8BE6-4CDF-9E24-199E7C4F4ED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Sheet1!$E$2:$E$4</c:f>
              <c:numCache>
                <c:formatCode>"$"#,##0_);[Red]\("$"#,##0\)</c:formatCode>
                <c:ptCount val="3"/>
                <c:pt idx="0">
                  <c:v>5411</c:v>
                </c:pt>
                <c:pt idx="1">
                  <c:v>3021037</c:v>
                </c:pt>
                <c:pt idx="2">
                  <c:v>19584482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7-4913-8385-87D5A93605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Nativo de Hawái u otra isla del Pacífico 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C5C5A35-9CA6-41FE-BDCA-3735C6586668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4A7-4913-8385-87D5A93605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110E7EB-D510-49F6-BB00-F7657764AD56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C4A7-4913-8385-87D5A93605A8}"/>
                </c:ext>
              </c:extLst>
            </c:dLbl>
            <c:dLbl>
              <c:idx val="2"/>
              <c:layout>
                <c:manualLayout>
                  <c:x val="-1.4770422863728565E-16"/>
                  <c:y val="-7.5272429146493527E-3"/>
                </c:manualLayout>
              </c:layout>
              <c:tx>
                <c:rich>
                  <a:bodyPr/>
                  <a:lstStyle/>
                  <a:p>
                    <a:fld id="{6CE94881-F1C9-4B48-91F6-B128E7A70A2C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Sheet1!$F$2:$F$4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201342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A7-4913-8385-87D5A93605A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Otro origen étnico o raza / multicultural 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6"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071268D-7025-4393-9F5E-04114A1C0DA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4A7-4913-8385-87D5A93605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BA71BD1-9F15-4165-82B6-03129BABDB22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C4A7-4913-8385-87D5A93605A8}"/>
                </c:ext>
              </c:extLst>
            </c:dLbl>
            <c:dLbl>
              <c:idx val="2"/>
              <c:layout>
                <c:manualLayout>
                  <c:x val="-2.014171839942804E-3"/>
                  <c:y val="-2.4463539472610017E-2"/>
                </c:manualLayout>
              </c:layout>
              <c:tx>
                <c:rich>
                  <a:bodyPr/>
                  <a:lstStyle/>
                  <a:p>
                    <a:fld id="{4C2DC097-19B3-420D-B8E3-CAF95D0D9D89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Sheet1!$G$2:$G$4</c:f>
              <c:numCache>
                <c:formatCode>"$"#,##0_);[Red]\("$"#,##0\)</c:formatCode>
                <c:ptCount val="3"/>
                <c:pt idx="0">
                  <c:v>0</c:v>
                </c:pt>
                <c:pt idx="1">
                  <c:v>2248231</c:v>
                </c:pt>
                <c:pt idx="2">
                  <c:v>5581643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7-4913-8385-87D5A93605A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Blanco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accent1">
                  <a:lumMod val="6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lumMod val="75000"/>
                </a:schemeClr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2DA4A1F-4780-4F98-95A0-3EE89DF6657B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C4A7-4913-8385-87D5A93605A8}"/>
                </c:ext>
              </c:extLst>
            </c:dLbl>
            <c:dLbl>
              <c:idx val="1"/>
              <c:layout>
                <c:manualLayout>
                  <c:x val="-4.0283436798856818E-3"/>
                  <c:y val="-1.5054485829298568E-2"/>
                </c:manualLayout>
              </c:layout>
              <c:tx>
                <c:rich>
                  <a:bodyPr/>
                  <a:lstStyle/>
                  <a:p>
                    <a:fld id="{76CF4664-2E41-47EE-A9B6-CFD4A1F78484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C4A7-4913-8385-87D5A93605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37EBC01-7298-4C7F-9BB1-F6AFD28C9D1C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C4A7-4913-8385-87D5A93605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en Adelante</c:v>
                </c:pt>
              </c:strCache>
            </c:strRef>
          </c:cat>
          <c:val>
            <c:numRef>
              <c:f>Sheet1!$H$2:$H$4</c:f>
              <c:numCache>
                <c:formatCode>"$"#,##0_);[Red]\("$"#,##0\)</c:formatCode>
                <c:ptCount val="3"/>
                <c:pt idx="0">
                  <c:v>16466</c:v>
                </c:pt>
                <c:pt idx="1">
                  <c:v>4960969</c:v>
                </c:pt>
                <c:pt idx="2">
                  <c:v>73265390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7-4913-8385-87D5A9360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77616080"/>
        <c:axId val="377620392"/>
        <c:axId val="0"/>
      </c:bar3DChart>
      <c:catAx>
        <c:axId val="37761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20392"/>
        <c:crosses val="autoZero"/>
        <c:auto val="1"/>
        <c:lblAlgn val="ctr"/>
        <c:lblOffset val="100"/>
        <c:noMultiLvlLbl val="0"/>
      </c:catAx>
      <c:valAx>
        <c:axId val="37762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32837878960782"/>
          <c:y val="3.8044619838771422E-2"/>
          <c:w val="0.86343118794933238"/>
          <c:h val="0.637049589173513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60B69A2-E908-4756-B041-8597B18540B9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1A7-4D37-9371-D97A6AC98F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A99C849-826C-4230-9289-84A6C0E51ADE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1A7-4D37-9371-D97A6AC98FB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58005CE-F8CF-41A2-9819-D38AF305A60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1A7-4D37-9371-D97A6AC98FB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E3F779F-C080-42B6-A05D-A160B31BB14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1A7-4D37-9371-D97A6AC98FB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83CD39D-CD2C-4441-BC39-16EFB30DCFE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1A7-4D37-9371-D97A6AC98FB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B4BA86E-8179-4329-BDC2-8B48CAB7919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1A7-4D37-9371-D97A6AC98FB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0513585-B65B-4FAA-817F-F7BA7BC83BF2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11A7-4D37-9371-D97A6AC98FB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9444261-496E-48CD-AE05-45B045BB8B4D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11A7-4D37-9371-D97A6AC98FB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757AF064-BD16-4943-82F9-040E91A3B1A1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11A7-4D37-9371-D97A6AC9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Sheet1!$B$2:$B$11</c:f>
              <c:numCache>
                <c:formatCode>"$"#,##0.00_);[Red]\("$"#,##0.00\)</c:formatCode>
                <c:ptCount val="10"/>
                <c:pt idx="0">
                  <c:v>12565009.560000001</c:v>
                </c:pt>
                <c:pt idx="1">
                  <c:v>6392224.9000000004</c:v>
                </c:pt>
                <c:pt idx="2">
                  <c:v>1333401</c:v>
                </c:pt>
                <c:pt idx="3">
                  <c:v>30070700.899999999</c:v>
                </c:pt>
                <c:pt idx="4">
                  <c:v>594203.37</c:v>
                </c:pt>
                <c:pt idx="5">
                  <c:v>8858657.5</c:v>
                </c:pt>
                <c:pt idx="6">
                  <c:v>297517.17</c:v>
                </c:pt>
                <c:pt idx="7">
                  <c:v>165004.14000000001</c:v>
                </c:pt>
                <c:pt idx="8">
                  <c:v>71551709.010000005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7-4D37-9371-D97A6AC98F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388F64B-8D79-40B3-AC5C-C917EA34AA3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1A7-4D37-9371-D97A6AC98F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F4950C2-C804-411D-BEFF-4712F142766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1A7-4D37-9371-D97A6AC98FB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29CBADE-F0BB-4357-BD48-18A631FBA1E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1A7-4D37-9371-D97A6AC98FB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CA1920B-D73A-4520-9809-9E762AB9C3D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1A7-4D37-9371-D97A6AC98FB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4D2FD8D-49CF-472D-BB8C-D19113DB985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1A7-4D37-9371-D97A6AC98FB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365CEF2-4228-4297-A4DB-F5D1F3EFCEE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1A7-4D37-9371-D97A6AC98FB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DB259D1-956B-427C-ABCB-2B2675CFABC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11A7-4D37-9371-D97A6AC98FB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0D2824D-25AD-4383-B2A1-04ACD637702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11A7-4D37-9371-D97A6AC98FB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23BBFE1E-0289-41C9-BA35-984B073F432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11A7-4D37-9371-D97A6AC98F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Sheet1!$C$2:$C$11</c:f>
              <c:numCache>
                <c:formatCode>"$"#,##0.00_);[Red]\("$"#,##0.00\)</c:formatCode>
                <c:ptCount val="10"/>
                <c:pt idx="0">
                  <c:v>22205478.75</c:v>
                </c:pt>
                <c:pt idx="1">
                  <c:v>13269628.18</c:v>
                </c:pt>
                <c:pt idx="2">
                  <c:v>3226307.88</c:v>
                </c:pt>
                <c:pt idx="3">
                  <c:v>59300802.789999999</c:v>
                </c:pt>
                <c:pt idx="4">
                  <c:v>939893.33</c:v>
                </c:pt>
                <c:pt idx="5">
                  <c:v>17232464.559999999</c:v>
                </c:pt>
                <c:pt idx="6">
                  <c:v>365362.17</c:v>
                </c:pt>
                <c:pt idx="7">
                  <c:v>4234464.6399999997</c:v>
                </c:pt>
                <c:pt idx="8">
                  <c:v>108054651.47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A7-4D37-9371-D97A6AC98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7615296"/>
        <c:axId val="377616472"/>
        <c:axId val="0"/>
      </c:bar3DChart>
      <c:catAx>
        <c:axId val="3776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6472"/>
        <c:crosses val="autoZero"/>
        <c:auto val="1"/>
        <c:lblAlgn val="ctr"/>
        <c:lblOffset val="100"/>
        <c:noMultiLvlLbl val="0"/>
      </c:catAx>
      <c:valAx>
        <c:axId val="37761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53214703933873"/>
          <c:y val="0.92276122884501277"/>
          <c:w val="0.28767035874143704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578375117038763E-2"/>
          <c:y val="6.6170715901441704E-2"/>
          <c:w val="0.97484324976592251"/>
          <c:h val="0.83954558045751171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60F9E17-7E49-4BE0-BD88-44292004D5A3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BDD-41BC-AFCB-23BC714E27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894B4F0-3304-4AD3-B12C-FD536DA628D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BDD-41BC-AFCB-23BC714E277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4328117-B6EF-4F9C-B27A-90714F7407AA}" type="VALUE">
                      <a:rPr lang="en-US" sz="1400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BDD-41BC-AFCB-23BC714E277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7DBA9DC-A17F-4872-BCDB-E92DACE884E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BDD-41BC-AFCB-23BC714E277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ACF8675-7DD8-4029-A7A1-DCAE2E75BCF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BDD-41BC-AFCB-23BC714E277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6FFA8DA-9F0D-4F98-A25E-883E0E9BDD7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BDD-41BC-AFCB-23BC714E277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EDEB29F-6D55-48CA-9F9C-7C6DCED61D6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BDD-41BC-AFCB-23BC714E277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03C093D-7C4A-4866-8751-20970805F40D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BDD-41BC-AFCB-23BC714E277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4ADD7739-67B2-4373-B0A3-31B68A34CB8A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7BDD-41BC-AFCB-23BC714E27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Asiático indio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288623.44</c:v>
                </c:pt>
                <c:pt idx="1">
                  <c:v>734734.11</c:v>
                </c:pt>
                <c:pt idx="2">
                  <c:v>165221.71000000002</c:v>
                </c:pt>
                <c:pt idx="3">
                  <c:v>3370561.7100000009</c:v>
                </c:pt>
                <c:pt idx="4">
                  <c:v>11348.25</c:v>
                </c:pt>
                <c:pt idx="5">
                  <c:v>1511716.4900000007</c:v>
                </c:pt>
                <c:pt idx="6">
                  <c:v>15737.44</c:v>
                </c:pt>
                <c:pt idx="7">
                  <c:v>48939.21</c:v>
                </c:pt>
                <c:pt idx="8">
                  <c:v>3596713.9099999983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E5-4A66-8ABC-47D3AFC2FC80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93DF9C4-3807-4728-AE63-0119920E1422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BDD-41BC-AFCB-23BC714E27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07991FF-5187-4956-961B-DDC2D738A6A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BDD-41BC-AFCB-23BC714E277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10CB47E-5AAB-4D06-9BB3-D142C0DA171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BDD-41BC-AFCB-23BC714E277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7ECF15D-C20B-4799-A983-52795C7ECEF4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BDD-41BC-AFCB-23BC714E277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8E59175-78A7-45BB-A699-D0C7798F4B9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BDD-41BC-AFCB-23BC714E277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8E89B9F-A371-4E5B-9B7E-D6607A8BD137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BDD-41BC-AFCB-23BC714E277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8FA9353F-F819-484B-A371-2F0A19BC7EB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BDD-41BC-AFCB-23BC714E277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5A370BF-DE23-4161-9718-D4FA8DF2EC75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BDD-41BC-AFCB-23BC714E277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26866AC-13F9-41A3-AB18-9F5C338BFFD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BDD-41BC-AFCB-23BC714E27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Asiático indio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637034.64999999991</c:v>
                </c:pt>
                <c:pt idx="1">
                  <c:v>773777.60000000009</c:v>
                </c:pt>
                <c:pt idx="2">
                  <c:v>501307.58999999997</c:v>
                </c:pt>
                <c:pt idx="3">
                  <c:v>5677650.6799999997</c:v>
                </c:pt>
                <c:pt idx="4">
                  <c:v>4083.36</c:v>
                </c:pt>
                <c:pt idx="5">
                  <c:v>1794380.2299999991</c:v>
                </c:pt>
                <c:pt idx="6">
                  <c:v>8913.0400000000009</c:v>
                </c:pt>
                <c:pt idx="7">
                  <c:v>1518012.81</c:v>
                </c:pt>
                <c:pt idx="8">
                  <c:v>4407099.6000000117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5-4A66-8ABC-47D3AFC2FC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517944"/>
        <c:axId val="379515592"/>
        <c:axId val="0"/>
      </c:bar3DChart>
      <c:catAx>
        <c:axId val="37951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5592"/>
        <c:crosses val="autoZero"/>
        <c:auto val="1"/>
        <c:lblAlgn val="ctr"/>
        <c:lblOffset val="100"/>
        <c:noMultiLvlLbl val="0"/>
      </c:catAx>
      <c:valAx>
        <c:axId val="37951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7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253717264590604"/>
          <c:y val="1.2128537367607026E-2"/>
          <c:w val="0.30460894603335797"/>
          <c:h val="6.87345013427577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22581688158546"/>
          <c:y val="1.8175791132978677E-2"/>
          <c:w val="0.86748915896382517"/>
          <c:h val="0.691378107158292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866A7FD-8304-4E77-B264-853B01F8127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41C-4E7B-BD85-F7EDD3621A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CB41776-ED75-423D-A749-6E6EB593969E}" type="VALUE">
                      <a:rPr lang="en-US" sz="12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41C-4E7B-BD85-F7EDD3621A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C2C6336-B068-4EB9-AD69-3D7D4D4AC20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41C-4E7B-BD85-F7EDD3621A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D6BC2EA-B973-419F-97E7-CA595858E235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41C-4E7B-BD85-F7EDD3621A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2BB9E23-A16C-46EF-A891-7CC15AFC24A3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41C-4E7B-BD85-F7EDD3621A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A960B63-AC13-4E6E-8747-DFCD5D066254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41C-4E7B-BD85-F7EDD3621A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4F1DA3B-B281-4872-AA5F-B6A39719BD63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841C-4E7B-BD85-F7EDD3621A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5762528-759D-4344-945F-FA19B049CD2B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841C-4E7B-BD85-F7EDD3621A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29AD560-E27C-42A1-AF39-DEE574275779}" type="VALUE">
                      <a:rPr lang="en-US" sz="12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841C-4E7B-BD85-F7EDD3621A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3623767.3600000036</c:v>
                </c:pt>
                <c:pt idx="1">
                  <c:v>2149418</c:v>
                </c:pt>
                <c:pt idx="2">
                  <c:v>320190.07000000007</c:v>
                </c:pt>
                <c:pt idx="3">
                  <c:v>8245252.0500000035</c:v>
                </c:pt>
                <c:pt idx="4">
                  <c:v>239762.83</c:v>
                </c:pt>
                <c:pt idx="5">
                  <c:v>2050568.1899999995</c:v>
                </c:pt>
                <c:pt idx="6">
                  <c:v>46770.240000000005</c:v>
                </c:pt>
                <c:pt idx="7">
                  <c:v>18148.72</c:v>
                </c:pt>
                <c:pt idx="8">
                  <c:v>22469107.529999945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1C-4E7B-BD85-F7EDD3621A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740C5B1-7696-43A4-A4BB-5A185733574A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1C-4E7B-BD85-F7EDD3621AB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D88B0A-1FCE-4D29-AE18-72EC41D4CF5D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1C-4E7B-BD85-F7EDD3621AB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D3A5E84-548A-4A57-B9CC-D127AB069881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41C-4E7B-BD85-F7EDD3621AB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0E35D20-F0F5-4DB1-9D8F-E49D341C328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41C-4E7B-BD85-F7EDD3621AB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DAC7BAC-C3A8-49EB-A7B2-D1B26433A74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41C-4E7B-BD85-F7EDD3621AB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3618874-7125-4F93-9A99-BE39B455903C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841C-4E7B-BD85-F7EDD3621AB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C3E8EF4-7782-4E8F-A6B3-CD8E960548C4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841C-4E7B-BD85-F7EDD3621AB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26A600C-8463-48DE-B17B-829C4E6F27BC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841C-4E7B-BD85-F7EDD3621AB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C545567-EC58-4904-BF3C-C10BDF2C4254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41C-4E7B-BD85-F7EDD3621A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AFRICAN-AMERICAN</c:v>
                </c:pt>
                <c:pt idx="1">
                  <c:v>ASIAN</c:v>
                </c:pt>
                <c:pt idx="2">
                  <c:v>ASIAN INDIAN</c:v>
                </c:pt>
                <c:pt idx="3">
                  <c:v>HISPANIC</c:v>
                </c:pt>
                <c:pt idx="4">
                  <c:v>NATIVE AMERICAN</c:v>
                </c:pt>
                <c:pt idx="5">
                  <c:v>OTHER</c:v>
                </c:pt>
                <c:pt idx="6">
                  <c:v>POLYNESIAN</c:v>
                </c:pt>
                <c:pt idx="7">
                  <c:v>UNKNOWN</c:v>
                </c:pt>
                <c:pt idx="8">
                  <c:v>WHITE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4575770.6799999988</c:v>
                </c:pt>
                <c:pt idx="1">
                  <c:v>3303930.4799999981</c:v>
                </c:pt>
                <c:pt idx="2">
                  <c:v>387470.87</c:v>
                </c:pt>
                <c:pt idx="3">
                  <c:v>12741873.360000005</c:v>
                </c:pt>
                <c:pt idx="4">
                  <c:v>264936.06</c:v>
                </c:pt>
                <c:pt idx="5">
                  <c:v>3124100.2999999984</c:v>
                </c:pt>
                <c:pt idx="6">
                  <c:v>97871.91</c:v>
                </c:pt>
                <c:pt idx="7">
                  <c:v>38784.619999999995</c:v>
                </c:pt>
                <c:pt idx="8">
                  <c:v>26682915.450000014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1C-4E7B-BD85-F7EDD3621A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518728"/>
        <c:axId val="379514416"/>
        <c:axId val="0"/>
      </c:bar3DChart>
      <c:catAx>
        <c:axId val="37951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4416"/>
        <c:crosses val="autoZero"/>
        <c:auto val="1"/>
        <c:lblAlgn val="ctr"/>
        <c:lblOffset val="100"/>
        <c:noMultiLvlLbl val="0"/>
      </c:catAx>
      <c:valAx>
        <c:axId val="37951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8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56360894902952"/>
          <c:y val="3.3618778361824052E-2"/>
          <c:w val="0.87378229206946689"/>
          <c:h val="0.658380901528994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D3CEA5C-7300-414F-94D4-2E1F301E8F4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D6-45B9-8AA8-4A63DDB805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EF08923-5634-40BF-A455-21246676CB49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CD6-45B9-8AA8-4A63DDB805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8607065-C0FD-406D-B320-429303A70780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CD6-45B9-8AA8-4A63DDB805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694DAC4-AEC4-4B2A-B0AA-0E70218BC83F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CD6-45B9-8AA8-4A63DDB8052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6F1E9A6-D461-4521-B0E9-DD05C595CEE4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CD6-45B9-8AA8-4A63DDB8052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7A0FC6A-E624-4C1F-A80C-9A94EE617762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ACD6-45B9-8AA8-4A63DDB8052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2DFA5EF-496C-4E7A-8052-689476BD8848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ACD6-45B9-8AA8-4A63DDB8052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CA17DB7-39A1-440D-8B79-F3B4BA348DF1}" type="VALUE">
                      <a:rPr lang="en-US" sz="140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ACD6-45B9-8AA8-4A63DDB8052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231145A-3C5A-4B20-B4C9-183DF918B836}" type="VALUE">
                      <a:rPr lang="en-US" sz="1400" b="1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ACD6-45B9-8AA8-4A63DDB80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3505177</c:v>
                </c:pt>
                <c:pt idx="1">
                  <c:v>1331852.3999999999</c:v>
                </c:pt>
                <c:pt idx="2">
                  <c:v>282831.95999999996</c:v>
                </c:pt>
                <c:pt idx="3">
                  <c:v>5790851.8100000024</c:v>
                </c:pt>
                <c:pt idx="4">
                  <c:v>184427.96</c:v>
                </c:pt>
                <c:pt idx="5">
                  <c:v>1843536.4599999997</c:v>
                </c:pt>
                <c:pt idx="6">
                  <c:v>67644</c:v>
                </c:pt>
                <c:pt idx="7">
                  <c:v>19854</c:v>
                </c:pt>
                <c:pt idx="8">
                  <c:v>20706922.080000002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6-45B9-8AA8-4A63DDB805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E48BEE6-A777-40C2-9A6E-C822A7F1F610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CD6-45B9-8AA8-4A63DDB805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9353DC6-2126-41AE-BB28-A4CC7B3D0D7B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CD6-45B9-8AA8-4A63DDB805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A8DDFCA-5661-4BAF-8C3E-41E6F1C175BE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CD6-45B9-8AA8-4A63DDB805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A46A5DB-E5A7-4F66-A543-9CDBF4F14788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CD6-45B9-8AA8-4A63DDB8052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519A82A-067D-4127-B1C6-2A7EAEC45FAD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CD6-45B9-8AA8-4A63DDB8052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7E11777-4A10-4737-8C58-2EFB8AFCA623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CD6-45B9-8AA8-4A63DDB8052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E520E39-31BD-447C-BB0E-40E84C9228DB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CD6-45B9-8AA8-4A63DDB8052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66C0DC8-4D8C-405B-9CBE-079C79590D89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ACD6-45B9-8AA8-4A63DDB8052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A4534FC-6D58-4AAB-80A3-67F313896D63}" type="VALUE">
                      <a:rPr lang="en-US" sz="1400" b="1">
                        <a:solidFill>
                          <a:schemeClr val="tx1"/>
                        </a:solidFill>
                        <a:effectLst/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ACD6-45B9-8AA8-4A63DDB80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50800" dir="5400000" algn="ctr" rotWithShape="0">
                        <a:schemeClr val="tx1"/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6051793.48999999</c:v>
                </c:pt>
                <c:pt idx="1">
                  <c:v>2756076.53</c:v>
                </c:pt>
                <c:pt idx="2">
                  <c:v>437855.57</c:v>
                </c:pt>
                <c:pt idx="3">
                  <c:v>9518219.389999982</c:v>
                </c:pt>
                <c:pt idx="4">
                  <c:v>446049.93</c:v>
                </c:pt>
                <c:pt idx="5">
                  <c:v>3386499.8100000028</c:v>
                </c:pt>
                <c:pt idx="6">
                  <c:v>127939.8</c:v>
                </c:pt>
                <c:pt idx="7">
                  <c:v>154856.16999999998</c:v>
                </c:pt>
                <c:pt idx="8">
                  <c:v>33979660.979999602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6-45B9-8AA8-4A63DDB805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9515984"/>
        <c:axId val="379519120"/>
        <c:axId val="0"/>
      </c:bar3DChart>
      <c:catAx>
        <c:axId val="3795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9120"/>
        <c:crosses val="autoZero"/>
        <c:auto val="1"/>
        <c:lblAlgn val="ctr"/>
        <c:lblOffset val="100"/>
        <c:noMultiLvlLbl val="0"/>
      </c:catAx>
      <c:valAx>
        <c:axId val="37951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51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01427105188709"/>
          <c:y val="0.90061785039855746"/>
          <c:w val="0.26055795246714619"/>
          <c:h val="8.29895554322723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3482.7</c:v>
                </c:pt>
                <c:pt idx="1">
                  <c:v>50048.800000000003</c:v>
                </c:pt>
                <c:pt idx="3">
                  <c:v>69486.36</c:v>
                </c:pt>
                <c:pt idx="5">
                  <c:v>19903.900000000001</c:v>
                </c:pt>
                <c:pt idx="8">
                  <c:v>233552.64000000001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C-4BE1-9EAE-71BAC857D2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Sheet1!$C$2:$C$11</c:f>
              <c:numCache>
                <c:formatCode>_("$"* #,##0.00_);_("$"* \(#,##0.00\);_("$"* "-"??_);_(@_)</c:formatCode>
                <c:ptCount val="10"/>
                <c:pt idx="0">
                  <c:v>169341.93</c:v>
                </c:pt>
                <c:pt idx="1">
                  <c:v>137272.75999999998</c:v>
                </c:pt>
                <c:pt idx="2">
                  <c:v>21442.7</c:v>
                </c:pt>
                <c:pt idx="3">
                  <c:v>316506.77999999997</c:v>
                </c:pt>
                <c:pt idx="5" formatCode="&quot;$&quot;#,##0.00_);[Red]\(&quot;$&quot;#,##0.00\)">
                  <c:v>187749.93</c:v>
                </c:pt>
                <c:pt idx="8">
                  <c:v>745977.2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C-4BE1-9EAE-71BAC857D2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525552"/>
        <c:axId val="380526336"/>
        <c:axId val="0"/>
      </c:bar3DChart>
      <c:catAx>
        <c:axId val="38052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6336"/>
        <c:crosses val="autoZero"/>
        <c:auto val="1"/>
        <c:lblAlgn val="ctr"/>
        <c:lblOffset val="100"/>
        <c:noMultiLvlLbl val="0"/>
      </c:catAx>
      <c:valAx>
        <c:axId val="38052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90089010612804"/>
          <c:y val="3.3325251201817223E-2"/>
          <c:w val="0.87481408573928254"/>
          <c:h val="0.655947073340758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567818.32000000007</c:v>
                </c:pt>
                <c:pt idx="1">
                  <c:v>529852.96999999986</c:v>
                </c:pt>
                <c:pt idx="2">
                  <c:v>129950.48</c:v>
                </c:pt>
                <c:pt idx="3">
                  <c:v>2194881.3900000006</c:v>
                </c:pt>
                <c:pt idx="4">
                  <c:v>9423.5400000000009</c:v>
                </c:pt>
                <c:pt idx="5">
                  <c:v>519931.03</c:v>
                </c:pt>
                <c:pt idx="6">
                  <c:v>9886.5600000000013</c:v>
                </c:pt>
                <c:pt idx="7">
                  <c:v>1436.82</c:v>
                </c:pt>
                <c:pt idx="8">
                  <c:v>1425152.8400000017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2-453F-908A-AE9480BF50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Sheet1!$C$2:$C$11</c:f>
              <c:numCache>
                <c:formatCode>_("$"* #,##0.00_);_("$"* \(#,##0.00\);_("$"* "-"??_);_(@_)</c:formatCode>
                <c:ptCount val="10"/>
                <c:pt idx="0">
                  <c:v>1969110.8199999984</c:v>
                </c:pt>
                <c:pt idx="1">
                  <c:v>1637453.9799999997</c:v>
                </c:pt>
                <c:pt idx="2">
                  <c:v>590118.54999999993</c:v>
                </c:pt>
                <c:pt idx="3">
                  <c:v>8395666.7699999958</c:v>
                </c:pt>
                <c:pt idx="4">
                  <c:v>51962.160000000011</c:v>
                </c:pt>
                <c:pt idx="5">
                  <c:v>1890424.030000001</c:v>
                </c:pt>
                <c:pt idx="6">
                  <c:v>39601.74</c:v>
                </c:pt>
                <c:pt idx="7">
                  <c:v>62396.130000000005</c:v>
                </c:pt>
                <c:pt idx="8">
                  <c:v>4169532.3199999956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2-453F-908A-AE9480BF50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0523200"/>
        <c:axId val="380523592"/>
        <c:axId val="0"/>
      </c:bar3DChart>
      <c:catAx>
        <c:axId val="3805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3592"/>
        <c:crosses val="autoZero"/>
        <c:auto val="1"/>
        <c:lblAlgn val="ctr"/>
        <c:lblOffset val="100"/>
        <c:noMultiLvlLbl val="0"/>
      </c:catAx>
      <c:valAx>
        <c:axId val="38052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2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Diagnosis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0AA-41F2-A3C5-9C69CAEBF335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AA-41F2-A3C5-9C69CAEBF335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0AA-41F2-A3C5-9C69CAEBF335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AA-41F2-A3C5-9C69CAEBF335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0AA-41F2-A3C5-9C69CAEBF335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F9-4A5C-8639-68C35EC905F0}"/>
              </c:ext>
            </c:extLst>
          </c:dPt>
          <c:dLbls>
            <c:dLbl>
              <c:idx val="0"/>
              <c:layout>
                <c:manualLayout>
                  <c:x val="-0.12365836987227716"/>
                  <c:y val="0.115526921061999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err="1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Autismo</a:t>
                    </a:r>
                    <a:r>
                      <a:rPr lang="en-US" sz="1600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, (30%)</a:t>
                    </a:r>
                  </a:p>
                  <a:p>
                    <a:pPr>
                      <a:defRPr/>
                    </a:pPr>
                    <a:fld id="{327331C0-3501-4A81-AFCC-624C19854270}" type="VALUE">
                      <a:rPr lang="en-US" sz="1600" smtClean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27650595757528"/>
                      <c:h val="0.155406999160349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0AA-41F2-A3C5-9C69CAEBF335}"/>
                </c:ext>
              </c:extLst>
            </c:dLbl>
            <c:dLbl>
              <c:idx val="1"/>
              <c:layout>
                <c:manualLayout>
                  <c:x val="-3.7903321343662234E-2"/>
                  <c:y val="-0.237444137184652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err="1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Discapacidad</a:t>
                    </a:r>
                    <a:r>
                      <a:rPr lang="en-US" sz="1400" baseline="0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 </a:t>
                    </a:r>
                    <a:r>
                      <a:rPr lang="en-US" sz="1400" baseline="0" dirty="0" err="1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Intelectual</a:t>
                    </a:r>
                    <a:r>
                      <a:rPr lang="en-US" sz="1400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, (35%)</a:t>
                    </a:r>
                  </a:p>
                  <a:p>
                    <a:pPr>
                      <a:defRPr/>
                    </a:pPr>
                    <a:fld id="{B143A163-8F96-4694-9F9A-E5AC34383042}" type="VALUE">
                      <a:rPr lang="en-US" sz="1400" smtClean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38763361101603"/>
                      <c:h val="0.1185260717508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0AA-41F2-A3C5-9C69CAEBF335}"/>
                </c:ext>
              </c:extLst>
            </c:dLbl>
            <c:dLbl>
              <c:idx val="2"/>
              <c:layout>
                <c:manualLayout>
                  <c:x val="2.8263770017878199E-2"/>
                  <c:y val="0.158024037663817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 err="1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Parálisis</a:t>
                    </a:r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 cerebral, (</a:t>
                    </a:r>
                    <a:r>
                      <a:rPr lang="en-US" sz="1400" b="1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1.9%)</a:t>
                    </a:r>
                  </a:p>
                  <a:p>
                    <a:pPr>
                      <a:defRPr/>
                    </a:pPr>
                    <a:fld id="{54D75D43-EC3C-419F-931C-B32A12C9696B}" type="VALUE">
                      <a:rPr lang="en-US" sz="1400" b="1" smtClean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31768039864581"/>
                      <c:h val="0.162305709186461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0AA-41F2-A3C5-9C69CAEBF335}"/>
                </c:ext>
              </c:extLst>
            </c:dLbl>
            <c:dLbl>
              <c:idx val="3"/>
              <c:layout>
                <c:manualLayout>
                  <c:x val="-0.11557966259652329"/>
                  <c:y val="8.87175392948100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 err="1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Epilepsia</a:t>
                    </a:r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, (.9%)</a:t>
                    </a:r>
                  </a:p>
                  <a:p>
                    <a:pPr>
                      <a:defRPr/>
                    </a:pPr>
                    <a:fld id="{03EF92D8-F91D-4DEA-BDD1-B73D822CAEDD}" type="VALUE">
                      <a:rPr lang="en-US" sz="1400" b="1" smtClean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31768039864581"/>
                      <c:h val="0.138956569220777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0AA-41F2-A3C5-9C69CAEBF335}"/>
                </c:ext>
              </c:extLst>
            </c:dLbl>
            <c:dLbl>
              <c:idx val="4"/>
              <c:layout>
                <c:manualLayout>
                  <c:x val="-5.4273935866712336E-2"/>
                  <c:y val="-6.05422975645653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 dirty="0" err="1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Categoría</a:t>
                    </a:r>
                    <a:r>
                      <a:rPr lang="en-US" sz="1400" b="1" baseline="0" dirty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t> 5, (3.4%)</a:t>
                    </a:r>
                  </a:p>
                  <a:p>
                    <a:pPr>
                      <a:defRPr/>
                    </a:pPr>
                    <a:fld id="{B98B3AB0-E5A5-4D1B-8414-C2A9D2559966}" type="VALUE">
                      <a:rPr lang="en-US" sz="1400" smtClean="0">
                        <a:solidFill>
                          <a:srgbClr val="002060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40946783825934"/>
                      <c:h val="0.127281999237935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0AA-41F2-A3C5-9C69CAEBF335}"/>
                </c:ext>
              </c:extLst>
            </c:dLbl>
            <c:dLbl>
              <c:idx val="5"/>
              <c:layout>
                <c:manualLayout>
                  <c:x val="0.12664296969838068"/>
                  <c:y val="0.164053989053852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dirty="0" err="1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Otro</a:t>
                    </a:r>
                    <a:r>
                      <a:rPr lang="en-US" sz="1400" b="1" dirty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t>, (27%)</a:t>
                    </a:r>
                  </a:p>
                  <a:p>
                    <a:pPr>
                      <a:defRPr/>
                    </a:pPr>
                    <a:fld id="{7A904B13-DD1D-4C23-BBC6-C20C3D34F049}" type="VALUE">
                      <a:rPr lang="en-US" sz="1400" b="1" smtClean="0">
                        <a:solidFill>
                          <a:schemeClr val="bg1"/>
                        </a:solidFill>
                        <a:latin typeface="+mn-lt"/>
                        <a:cs typeface="Aharoni" panose="02010803020104030203" pitchFamily="2" charset="-79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96251283806912"/>
                      <c:h val="0.1418752117164881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6F9-4A5C-8639-68C35EC90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Autismo</c:v>
                </c:pt>
                <c:pt idx="1">
                  <c:v>Discapacidad intelectual</c:v>
                </c:pt>
                <c:pt idx="2">
                  <c:v>Parálisis cerebral</c:v>
                </c:pt>
                <c:pt idx="3">
                  <c:v>Epilepsia</c:v>
                </c:pt>
                <c:pt idx="4">
                  <c:v>Categoría 5</c:v>
                </c:pt>
                <c:pt idx="5">
                  <c:v>Otro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5624</c:v>
                </c:pt>
                <c:pt idx="1">
                  <c:v>6380</c:v>
                </c:pt>
                <c:pt idx="2" formatCode="General">
                  <c:v>354</c:v>
                </c:pt>
                <c:pt idx="3" formatCode="General">
                  <c:v>178</c:v>
                </c:pt>
                <c:pt idx="4" formatCode="General">
                  <c:v>622</c:v>
                </c:pt>
                <c:pt idx="5">
                  <c:v>4984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A-41F2-A3C5-9C69CAEBF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2581688158546"/>
          <c:y val="2.9942630109248428E-2"/>
          <c:w val="0.86748915896382517"/>
          <c:h val="0.69436689828963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2014-2015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154589371980896E-3"/>
                  <c:y val="-3.0495214321817839E-2"/>
                </c:manualLayout>
              </c:layout>
              <c:tx>
                <c:rich>
                  <a:bodyPr/>
                  <a:lstStyle/>
                  <a:p>
                    <a:fld id="{52D42C3A-DE70-438D-91A6-2D8C6383130A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455-471C-92BC-30ED7C30FB70}"/>
                </c:ext>
              </c:extLst>
            </c:dLbl>
            <c:dLbl>
              <c:idx val="2"/>
              <c:layout>
                <c:manualLayout>
                  <c:x val="-1.2077294685990338E-3"/>
                  <c:y val="-1.41320921520395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55-471C-92BC-30ED7C30FB70}"/>
                </c:ext>
              </c:extLst>
            </c:dLbl>
            <c:dLbl>
              <c:idx val="3"/>
              <c:layout>
                <c:manualLayout>
                  <c:x val="0"/>
                  <c:y val="-5.63754690930308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455-471C-92BC-30ED7C30FB70}"/>
                </c:ext>
              </c:extLst>
            </c:dLbl>
            <c:dLbl>
              <c:idx val="4"/>
              <c:layout>
                <c:manualLayout>
                  <c:x val="0"/>
                  <c:y val="-2.06674926050666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455-471C-92BC-30ED7C30FB70}"/>
                </c:ext>
              </c:extLst>
            </c:dLbl>
            <c:dLbl>
              <c:idx val="5"/>
              <c:layout>
                <c:manualLayout>
                  <c:x val="-1.2077294685990338E-3"/>
                  <c:y val="-3.29176561385706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455-471C-92BC-30ED7C30FB70}"/>
                </c:ext>
              </c:extLst>
            </c:dLbl>
            <c:dLbl>
              <c:idx val="8"/>
              <c:layout>
                <c:manualLayout>
                  <c:x val="-1.2077294685992109E-3"/>
                  <c:y val="-5.54806812037445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455-471C-92BC-30ED7C30FB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Sheet1!$B$2:$B$10</c:f>
              <c:numCache>
                <c:formatCode>_("$"* #,##0.00_);_("$"* \(#,##0.00\);_("$"* "-"??_);_(@_)</c:formatCode>
                <c:ptCount val="9"/>
                <c:pt idx="0">
                  <c:v>1239217.6900000002</c:v>
                </c:pt>
                <c:pt idx="1">
                  <c:v>71018.880000000005</c:v>
                </c:pt>
                <c:pt idx="2">
                  <c:v>8088.68</c:v>
                </c:pt>
                <c:pt idx="3">
                  <c:v>1458542.3400000005</c:v>
                </c:pt>
                <c:pt idx="4">
                  <c:v>21305.97</c:v>
                </c:pt>
                <c:pt idx="5">
                  <c:v>608607.85</c:v>
                </c:pt>
                <c:pt idx="8">
                  <c:v>5755620.7799999984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55-471C-92BC-30ED7C30FB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1034826984044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55-471C-92BC-30ED7C30FB70}"/>
                </c:ext>
              </c:extLst>
            </c:dLbl>
            <c:dLbl>
              <c:idx val="1"/>
              <c:layout>
                <c:manualLayout>
                  <c:x val="0"/>
                  <c:y val="-1.6232831856134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455-471C-92BC-30ED7C30FB70}"/>
                </c:ext>
              </c:extLst>
            </c:dLbl>
            <c:dLbl>
              <c:idx val="2"/>
              <c:layout>
                <c:manualLayout>
                  <c:x val="4.428290228876519E-17"/>
                  <c:y val="-2.63533235717787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455-471C-92BC-30ED7C30FB70}"/>
                </c:ext>
              </c:extLst>
            </c:dLbl>
            <c:dLbl>
              <c:idx val="3"/>
              <c:layout>
                <c:manualLayout>
                  <c:x val="-8.856580457753038E-17"/>
                  <c:y val="-2.70260431176633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455-471C-92BC-30ED7C30FB70}"/>
                </c:ext>
              </c:extLst>
            </c:dLbl>
            <c:dLbl>
              <c:idx val="4"/>
              <c:layout>
                <c:manualLayout>
                  <c:x val="0"/>
                  <c:y val="-1.38799420744593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55-471C-92BC-30ED7C30FB70}"/>
                </c:ext>
              </c:extLst>
            </c:dLbl>
            <c:dLbl>
              <c:idx val="5"/>
              <c:layout>
                <c:manualLayout>
                  <c:x val="-1.2077294685990338E-3"/>
                  <c:y val="-1.32698768411649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455-471C-92BC-30ED7C30FB70}"/>
                </c:ext>
              </c:extLst>
            </c:dLbl>
            <c:dLbl>
              <c:idx val="6"/>
              <c:layout>
                <c:manualLayout>
                  <c:x val="0"/>
                  <c:y val="-2.9192502788787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455-471C-92BC-30ED7C30FB70}"/>
                </c:ext>
              </c:extLst>
            </c:dLbl>
            <c:dLbl>
              <c:idx val="7"/>
              <c:layout>
                <c:manualLayout>
                  <c:x val="-1.7713160915506076E-16"/>
                  <c:y val="-2.8924066422001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455-471C-92BC-30ED7C30FB70}"/>
                </c:ext>
              </c:extLst>
            </c:dLbl>
            <c:dLbl>
              <c:idx val="8"/>
              <c:layout>
                <c:manualLayout>
                  <c:x val="-2.4154589371980675E-3"/>
                  <c:y val="8.96071632081613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455-471C-92BC-30ED7C30FB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AFROAMERICANO</c:v>
                </c:pt>
                <c:pt idx="1">
                  <c:v>ASIÁTICO</c:v>
                </c:pt>
                <c:pt idx="2">
                  <c:v>Indio asiático</c:v>
                </c:pt>
                <c:pt idx="3">
                  <c:v>HISPANO</c:v>
                </c:pt>
                <c:pt idx="4">
                  <c:v>NATIVO AMERICANO</c:v>
                </c:pt>
                <c:pt idx="5">
                  <c:v>OTRO</c:v>
                </c:pt>
                <c:pt idx="6">
                  <c:v>POLINESIO</c:v>
                </c:pt>
                <c:pt idx="7">
                  <c:v>DESCONOCIDO</c:v>
                </c:pt>
                <c:pt idx="8">
                  <c:v>BLANCO</c:v>
                </c:pt>
              </c:strCache>
            </c:strRef>
          </c:cat>
          <c:val>
            <c:numRef>
              <c:f>Sheet1!$C$2:$C$10</c:f>
              <c:numCache>
                <c:formatCode>_("$"* #,##0.00_);_("$"* \(#,##0.00\);_("$"* "-"??_);_(@_)</c:formatCode>
                <c:ptCount val="9"/>
                <c:pt idx="0">
                  <c:v>2761627.5100000012</c:v>
                </c:pt>
                <c:pt idx="1">
                  <c:v>434369.90000000008</c:v>
                </c:pt>
                <c:pt idx="2">
                  <c:v>7150.2500000000009</c:v>
                </c:pt>
                <c:pt idx="3">
                  <c:v>2897195.4799999995</c:v>
                </c:pt>
                <c:pt idx="4">
                  <c:v>12447.71</c:v>
                </c:pt>
                <c:pt idx="5">
                  <c:v>864055.77</c:v>
                </c:pt>
                <c:pt idx="6">
                  <c:v>135.66</c:v>
                </c:pt>
                <c:pt idx="7">
                  <c:v>4774.67</c:v>
                </c:pt>
                <c:pt idx="8">
                  <c:v>10049680.299999997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55-471C-92BC-30ED7C30FB7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0378527"/>
        <c:axId val="1220376447"/>
      </c:barChart>
      <c:catAx>
        <c:axId val="1220378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376447"/>
        <c:crosses val="autoZero"/>
        <c:auto val="1"/>
        <c:lblAlgn val="ctr"/>
        <c:lblOffset val="100"/>
        <c:noMultiLvlLbl val="0"/>
      </c:catAx>
      <c:valAx>
        <c:axId val="1220376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378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18B-4739-923F-A4B158696E6F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18B-4739-923F-A4B158696E6F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18B-4739-923F-A4B158696E6F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18B-4739-923F-A4B158696E6F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18B-4739-923F-A4B158696E6F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18B-4739-923F-A4B158696E6F}"/>
              </c:ext>
            </c:extLst>
          </c:dPt>
          <c:dPt>
            <c:idx val="6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18B-4739-923F-A4B158696E6F}"/>
              </c:ext>
            </c:extLst>
          </c:dPt>
          <c:dLbls>
            <c:dLbl>
              <c:idx val="0"/>
              <c:layout>
                <c:manualLayout>
                  <c:x val="-5.4904712997831798E-2"/>
                  <c:y val="3.2835040822835462E-2"/>
                </c:manualLayout>
              </c:layout>
              <c:tx>
                <c:rich>
                  <a:bodyPr/>
                  <a:lstStyle/>
                  <a:p>
                    <a:r>
                      <a:rPr lang="es-ES" dirty="0"/>
                      <a:t>Indio americano y nativo de Alaska, 49</a:t>
                    </a:r>
                  </a:p>
                  <a:p>
                    <a:r>
                      <a:rPr lang="es-ES" dirty="0"/>
                      <a:t>(.27%)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42270531400966"/>
                      <c:h val="9.142360618164814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18B-4739-923F-A4B158696E6F}"/>
                </c:ext>
              </c:extLst>
            </c:dLbl>
            <c:dLbl>
              <c:idx val="1"/>
              <c:layout>
                <c:manualLayout>
                  <c:x val="-9.1819418465491576E-2"/>
                  <c:y val="0.1362979149752111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Asian, 1,523</a:t>
                    </a:r>
                  </a:p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(8.3%)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52898550724639"/>
                      <c:h val="8.143468444642298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618B-4739-923F-A4B158696E6F}"/>
                </c:ext>
              </c:extLst>
            </c:dLbl>
            <c:dLbl>
              <c:idx val="2"/>
              <c:layout>
                <c:manualLayout>
                  <c:x val="4.6438339229335449E-2"/>
                  <c:y val="5.8614324192421234E-2"/>
                </c:manualLayout>
              </c:layout>
              <c:tx>
                <c:rich>
                  <a:bodyPr/>
                  <a:lstStyle/>
                  <a:p>
                    <a:fld id="{1DCD2346-A201-479F-9AD7-528533B14B71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, 1,425</a:t>
                    </a:r>
                  </a:p>
                  <a:p>
                    <a:r>
                      <a:rPr lang="en-US" baseline="0" dirty="0"/>
                      <a:t> (7.8%)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26570048309177"/>
                      <c:h val="8.29579950110448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8B-4739-923F-A4B158696E6F}"/>
                </c:ext>
              </c:extLst>
            </c:dLbl>
            <c:dLbl>
              <c:idx val="3"/>
              <c:layout>
                <c:manualLayout>
                  <c:x val="-0.1477837934885449"/>
                  <c:y val="-0.2253870913875406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Hispano, 6,788</a:t>
                    </a:r>
                  </a:p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(37%)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11478184792117"/>
                      <c:h val="9.641806704926071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618B-4739-923F-A4B158696E6F}"/>
                </c:ext>
              </c:extLst>
            </c:dLbl>
            <c:dLbl>
              <c:idx val="4"/>
              <c:layout>
                <c:manualLayout>
                  <c:x val="-4.222949712807636E-2"/>
                  <c:y val="-3.5844569750667528E-2"/>
                </c:manualLayout>
              </c:layout>
              <c:tx>
                <c:rich>
                  <a:bodyPr/>
                  <a:lstStyle/>
                  <a:p>
                    <a:r>
                      <a:rPr lang="es-ES" dirty="0"/>
                      <a:t>Nativo de Hawái y otras islas del Pacífico, 43</a:t>
                    </a:r>
                  </a:p>
                  <a:p>
                    <a:fld id="{0E9E3239-E1BF-4625-8C3E-652E38410DDD}" type="PERCENTAGE">
                      <a:rPr lang="es-ES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22463768115942"/>
                      <c:h val="9.825618771175945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8B-4739-923F-A4B158696E6F}"/>
                </c:ext>
              </c:extLst>
            </c:dLbl>
            <c:dLbl>
              <c:idx val="5"/>
              <c:layout>
                <c:manualLayout>
                  <c:x val="-6.00249153638404E-2"/>
                  <c:y val="-0.14702585076772759"/>
                </c:manualLayout>
              </c:layout>
              <c:tx>
                <c:rich>
                  <a:bodyPr/>
                  <a:lstStyle/>
                  <a:p>
                    <a:r>
                      <a:rPr lang="es-ES" dirty="0"/>
                      <a:t>Otra etnia o raza / multicultural, 2,493</a:t>
                    </a:r>
                  </a:p>
                  <a:p>
                    <a:r>
                      <a:rPr lang="es-ES" dirty="0"/>
                      <a:t>(14%)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44811518125454"/>
                      <c:h val="0.1046346720148069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618B-4739-923F-A4B158696E6F}"/>
                </c:ext>
              </c:extLst>
            </c:dLbl>
            <c:dLbl>
              <c:idx val="6"/>
              <c:layout>
                <c:manualLayout>
                  <c:x val="0.1472939300574744"/>
                  <c:y val="0.12390206544709127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Blanco,</a:t>
                    </a: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5,821</a:t>
                    </a:r>
                  </a:p>
                  <a:p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(32%)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54473353874245"/>
                      <c:h val="8.89263757478418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618B-4739-923F-A4B158696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Indio Americano y Nativo de Alaska</c:v>
                </c:pt>
                <c:pt idx="1">
                  <c:v>Asiático</c:v>
                </c:pt>
                <c:pt idx="2">
                  <c:v>Afroamericano</c:v>
                </c:pt>
                <c:pt idx="3">
                  <c:v>Hispano</c:v>
                </c:pt>
                <c:pt idx="4">
                  <c:v>Nativo de Hawái y otras Islas del Pacífico</c:v>
                </c:pt>
                <c:pt idx="5">
                  <c:v>Otra Etnia o Raza / Multicultural</c:v>
                </c:pt>
                <c:pt idx="6">
                  <c:v>Blanco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 formatCode="General">
                  <c:v>49</c:v>
                </c:pt>
                <c:pt idx="1">
                  <c:v>1523</c:v>
                </c:pt>
                <c:pt idx="2">
                  <c:v>1425</c:v>
                </c:pt>
                <c:pt idx="3">
                  <c:v>6788</c:v>
                </c:pt>
                <c:pt idx="4" formatCode="General">
                  <c:v>43</c:v>
                </c:pt>
                <c:pt idx="5">
                  <c:v>2493</c:v>
                </c:pt>
                <c:pt idx="6">
                  <c:v>5821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9-422F-A61F-DCF8D9065C0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713401851227145"/>
          <c:y val="0"/>
          <c:w val="0.71929328430731765"/>
          <c:h val="0.13602512963166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>
          <a:alpha val="95000"/>
        </a:schemeClr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C6-4E95-A2A6-0E703928D6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C6-4E95-A2A6-0E703928D6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AC6-4E95-A2A6-0E703928D6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AC6-4E95-A2A6-0E703928D691}"/>
              </c:ext>
            </c:extLst>
          </c:dPt>
          <c:dLbls>
            <c:dLbl>
              <c:idx val="0"/>
              <c:layout>
                <c:manualLayout>
                  <c:x val="-0.11527255241919826"/>
                  <c:y val="0.219718895754604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>
                        <a:solidFill>
                          <a:schemeClr val="bg1"/>
                        </a:solidFill>
                      </a:rPr>
                      <a:t>Espanol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, 2,805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fld id="{0DB4B09D-D822-48D0-9168-2A3D4BDB9CCD}" type="PERCENTAG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80078534569602"/>
                      <c:h val="9.82948892981119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AC6-4E95-A2A6-0E703928D691}"/>
                </c:ext>
              </c:extLst>
            </c:dLbl>
            <c:dLbl>
              <c:idx val="1"/>
              <c:layout>
                <c:manualLayout>
                  <c:x val="0.1154620511840322"/>
                  <c:y val="-0.177235339108309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Ingles, 14, 824</a:t>
                    </a:r>
                  </a:p>
                  <a:p>
                    <a:pPr>
                      <a:defRPr/>
                    </a:pPr>
                    <a:r>
                      <a:rPr lang="en-US" b="1" dirty="0">
                        <a:ln>
                          <a:noFill/>
                        </a:ln>
                        <a:solidFill>
                          <a:schemeClr val="bg1"/>
                        </a:solidFill>
                      </a:rPr>
                      <a:t>81%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98433953371143"/>
                      <c:h val="0.1196183569945187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AC6-4E95-A2A6-0E703928D691}"/>
                </c:ext>
              </c:extLst>
            </c:dLbl>
            <c:dLbl>
              <c:idx val="2"/>
              <c:layout>
                <c:manualLayout>
                  <c:x val="-0.21926094774489133"/>
                  <c:y val="0.130581231062540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it-IT" dirty="0">
                        <a:solidFill>
                          <a:srgbClr val="002060"/>
                        </a:solidFill>
                      </a:rPr>
                      <a:t>Vietnamita (52), camboyana (56)Ttagalog (53),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r>
                      <a:rPr lang="it-IT" baseline="0" dirty="0">
                        <a:solidFill>
                          <a:srgbClr val="002060"/>
                        </a:solidFill>
                      </a:rPr>
                      <a:t> 161 (.88%)</a:t>
                    </a:r>
                    <a:endParaRPr lang="it-IT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82235227559131"/>
                      <c:h val="0.1560904146665304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5AC6-4E95-A2A6-0E703928D691}"/>
                </c:ext>
              </c:extLst>
            </c:dLbl>
            <c:dLbl>
              <c:idx val="3"/>
              <c:layout>
                <c:manualLayout>
                  <c:x val="0.26159030219133828"/>
                  <c:y val="5.80292700779627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>
                        <a:solidFill>
                          <a:srgbClr val="002060"/>
                        </a:solidFill>
                      </a:rPr>
                      <a:t>Otros</a:t>
                    </a:r>
                    <a:r>
                      <a:rPr lang="en-US" dirty="0">
                        <a:solidFill>
                          <a:srgbClr val="002060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rgbClr val="002060"/>
                        </a:solidFill>
                      </a:rPr>
                      <a:t>idiomas</a:t>
                    </a:r>
                    <a:r>
                      <a:rPr lang="en-US" dirty="0">
                        <a:solidFill>
                          <a:srgbClr val="002060"/>
                        </a:solidFill>
                      </a:rPr>
                      <a:t>, 352</a:t>
                    </a:r>
                  </a:p>
                  <a:p>
                    <a:pPr>
                      <a:defRPr>
                        <a:solidFill>
                          <a:srgbClr val="002060"/>
                        </a:solidFill>
                      </a:defRPr>
                    </a:pPr>
                    <a:r>
                      <a:rPr lang="en-US" dirty="0">
                        <a:solidFill>
                          <a:srgbClr val="002060"/>
                        </a:solidFill>
                      </a:rPr>
                      <a:t> </a:t>
                    </a:r>
                    <a:fld id="{63BC81B7-D474-477C-8A97-24396787A959}" type="PERCENTAGE">
                      <a:rPr lang="en-US" smtClean="0">
                        <a:solidFill>
                          <a:srgbClr val="002060"/>
                        </a:solidFill>
                      </a:rPr>
                      <a:pPr>
                        <a:defRPr>
                          <a:solidFill>
                            <a:srgbClr val="002060"/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54617541823809"/>
                      <c:h val="9.082469444728151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AC6-4E95-A2A6-0E703928D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Español</c:v>
                </c:pt>
                <c:pt idx="1">
                  <c:v>Ingles</c:v>
                </c:pt>
                <c:pt idx="2">
                  <c:v>Vietnamita (52), Cabodian (56), Tagalo (53)</c:v>
                </c:pt>
                <c:pt idx="3">
                  <c:v>Otros Idiomas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2805</c:v>
                </c:pt>
                <c:pt idx="1">
                  <c:v>14824</c:v>
                </c:pt>
                <c:pt idx="2" formatCode="General">
                  <c:v>161</c:v>
                </c:pt>
                <c:pt idx="3" formatCode="General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1-4B3D-825D-7F4A5868E83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274306744265663"/>
          <c:y val="5.0160038169024318E-3"/>
          <c:w val="0.7091514511772985"/>
          <c:h val="5.865335512205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Por Residencia</a:t>
            </a:r>
            <a:r>
              <a:rPr lang="en-US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Todas</a:t>
            </a:r>
            <a:r>
              <a:rPr lang="en-US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las </a:t>
            </a:r>
            <a:r>
              <a:rPr lang="en-US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Edades</a:t>
            </a:r>
            <a:endParaRPr lang="en-US" baseline="0" dirty="0">
              <a:solidFill>
                <a:srgbClr val="002060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6.2944490855121674E-2"/>
          <c:y val="8.83040788104167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2744588991593461E-2"/>
          <c:y val="5.7584816440368447E-2"/>
          <c:w val="0.34890705237932212"/>
          <c:h val="0.843181338705474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By Residence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F7E-47F7-AF1E-CB13481E02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F7E-47F7-AF1E-CB13481E02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7E-47F7-AF1E-CB13481E02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F7E-47F7-AF1E-CB13481E0292}"/>
              </c:ext>
            </c:extLst>
          </c:dPt>
          <c:dLbls>
            <c:dLbl>
              <c:idx val="0"/>
              <c:layout>
                <c:manualLayout>
                  <c:x val="-0.17493276655635442"/>
                  <c:y val="-0.18482144548838306"/>
                </c:manualLayout>
              </c:layout>
              <c:tx>
                <c:rich>
                  <a:bodyPr/>
                  <a:lstStyle/>
                  <a:p>
                    <a:r>
                      <a:rPr lang="pt-BR" dirty="0">
                        <a:solidFill>
                          <a:schemeClr val="bg1"/>
                        </a:solidFill>
                      </a:rPr>
                      <a:t>Hogar (padre o tutor), 15, 047 </a:t>
                    </a:r>
                    <a:fld id="{993DB35A-A56C-4A63-AC50-113E8EEDAA8D}" type="PERCENTAGE">
                      <a:rPr lang="pt-BR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pt-BR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5507246376807"/>
                      <c:h val="7.11283870567382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F7E-47F7-AF1E-CB13481E0292}"/>
                </c:ext>
              </c:extLst>
            </c:dLbl>
            <c:dLbl>
              <c:idx val="1"/>
              <c:layout>
                <c:manualLayout>
                  <c:x val="7.5716078968389802E-4"/>
                  <c:y val="5.889741039855947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CCF, 1,215</a:t>
                    </a:r>
                  </a:p>
                  <a:p>
                    <a:pPr>
                      <a:defRPr/>
                    </a:pPr>
                    <a:fld id="{E365932E-7925-421A-A929-32FB0D6061BE}" type="PERCENTAG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72946859903382"/>
                      <c:h val="8.302726993184124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F7E-47F7-AF1E-CB13481E0292}"/>
                </c:ext>
              </c:extLst>
            </c:dLbl>
            <c:dLbl>
              <c:idx val="2"/>
              <c:layout>
                <c:manualLayout>
                  <c:x val="7.9971661151050468E-4"/>
                  <c:y val="-2.168821843201324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 ID,</a:t>
                    </a:r>
                    <a:r>
                      <a:rPr lang="en-US" sz="1400" baseline="0" dirty="0">
                        <a:solidFill>
                          <a:srgbClr val="002060"/>
                        </a:solidFill>
                      </a:rPr>
                      <a:t> SL 1,099</a:t>
                    </a:r>
                  </a:p>
                  <a:p>
                    <a:pPr>
                      <a:defRPr/>
                    </a:pPr>
                    <a:fld id="{97334AA7-485C-4111-820D-F491B339DF11}" type="PERCENTAGE">
                      <a:rPr lang="en-US" smtClean="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09178743961351"/>
                      <c:h val="8.52348548808399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F7E-47F7-AF1E-CB13481E0292}"/>
                </c:ext>
              </c:extLst>
            </c:dLbl>
            <c:dLbl>
              <c:idx val="3"/>
              <c:layout>
                <c:manualLayout>
                  <c:x val="7.0062288409600978E-2"/>
                  <c:y val="8.25132676724562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Other, 781</a:t>
                    </a:r>
                  </a:p>
                  <a:p>
                    <a:pPr>
                      <a:defRPr/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 </a:t>
                    </a:r>
                    <a:fld id="{66FFD63A-58ED-434F-BFED-ACBDDD87630E}" type="PERCENTAG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sz="140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49275362318842"/>
                      <c:h val="9.185760972783606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F7E-47F7-AF1E-CB13481E02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Hogar (padre o tutor)</c:v>
                </c:pt>
                <c:pt idx="1">
                  <c:v>Centro de atención comunitaria</c:v>
                </c:pt>
                <c:pt idx="2">
                  <c:v>Vida independiente o vida con apoyo</c:v>
                </c:pt>
                <c:pt idx="3">
                  <c:v>Otro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15047</c:v>
                </c:pt>
                <c:pt idx="1">
                  <c:v>1215</c:v>
                </c:pt>
                <c:pt idx="2">
                  <c:v>1099</c:v>
                </c:pt>
                <c:pt idx="3" formatCode="General">
                  <c:v>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7E-47F7-AF1E-CB13481E029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133109897924405"/>
          <c:w val="0.41470234698923503"/>
          <c:h val="0.177630976275762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Por </a:t>
            </a:r>
            <a:r>
              <a:rPr lang="en-US" dirty="0" err="1"/>
              <a:t>Edad</a:t>
            </a:r>
            <a:r>
              <a:rPr lang="en-US" baseline="0" dirty="0"/>
              <a:t> que </a:t>
            </a:r>
            <a:r>
              <a:rPr lang="en-US" baseline="0" dirty="0" err="1"/>
              <a:t>Viven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Casa</a:t>
            </a:r>
            <a:endParaRPr lang="en-US" dirty="0"/>
          </a:p>
        </c:rich>
      </c:tx>
      <c:layout>
        <c:manualLayout>
          <c:xMode val="edge"/>
          <c:yMode val="edge"/>
          <c:x val="0.29647187432185967"/>
          <c:y val="6.2164051059208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97860253059723"/>
          <c:y val="0.17179774708588019"/>
          <c:w val="0.61454720671815832"/>
          <c:h val="0.634335187526587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By Age living at Home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D00-43E0-ABA1-4E11337E15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D00-43E0-ABA1-4E11337E15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D00-43E0-ABA1-4E11337E15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D00-43E0-ABA1-4E11337E15B2}"/>
              </c:ext>
            </c:extLst>
          </c:dPt>
          <c:dLbls>
            <c:dLbl>
              <c:idx val="0"/>
              <c:layout>
                <c:manualLayout>
                  <c:x val="-0.2301545382850696"/>
                  <c:y val="0.182792385942313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s-ES" b="1" dirty="0">
                        <a:solidFill>
                          <a:schemeClr val="tx1"/>
                        </a:solidFill>
                      </a:rPr>
                      <a:t>Nacimiento hasta los 2 años, 3,931</a:t>
                    </a:r>
                  </a:p>
                  <a:p>
                    <a:pPr>
                      <a:defRPr/>
                    </a:pPr>
                    <a:fld id="{B16C99E4-E2F1-4BC4-BDA9-7B38F08F7F67}" type="PERCENTAGE">
                      <a:rPr lang="es-ES" b="1">
                        <a:solidFill>
                          <a:schemeClr val="tx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54329368793364"/>
                      <c:h val="9.019453050372273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D00-43E0-ABA1-4E11337E15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s-ES" b="1" dirty="0">
                        <a:solidFill>
                          <a:schemeClr val="tx1"/>
                        </a:solidFill>
                      </a:rPr>
                      <a:t>3 a 21 años, 7,943 </a:t>
                    </a:r>
                  </a:p>
                  <a:p>
                    <a:fld id="{03CCF892-538A-487D-A124-A713F7922EE3}" type="PERCENTAGE">
                      <a:rPr lang="es-ES" b="1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D00-43E0-ABA1-4E11337E15B2}"/>
                </c:ext>
              </c:extLst>
            </c:dLbl>
            <c:dLbl>
              <c:idx val="2"/>
              <c:layout>
                <c:manualLayout>
                  <c:x val="0.19742029747480519"/>
                  <c:y val="0.157622945118539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s-ES" dirty="0"/>
                      <a:t>22 años y mayores, 3,173</a:t>
                    </a:r>
                  </a:p>
                  <a:p>
                    <a:pPr>
                      <a:defRPr/>
                    </a:pPr>
                    <a:fld id="{930FA8F2-EC38-48A7-8D11-CF6DEA0B4630}" type="PERCENTAGE">
                      <a:rPr lang="es-ES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99133519593367"/>
                      <c:h val="0.125379720819440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00-43E0-ABA1-4E11337E15B2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Nacimiento hasta los 2 Años</c:v>
                </c:pt>
                <c:pt idx="1">
                  <c:v>3 a 21 años</c:v>
                </c:pt>
                <c:pt idx="2">
                  <c:v>22 años y mayores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&quot;$&quot;#,##0_);[Red]\(&quot;$&quot;#,##0\)">
                  <c:v>3931</c:v>
                </c:pt>
                <c:pt idx="1">
                  <c:v>7943</c:v>
                </c:pt>
                <c:pt idx="2">
                  <c:v>3173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00-43E0-ABA1-4E11337E15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4.4105419116774902E-2"/>
          <c:y val="0.78931784621140944"/>
          <c:w val="0.26211266207083056"/>
          <c:h val="0.1451700415820999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DB-4071-A463-34567A4FFA7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FDB-4071-A463-34567A4FFA7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FDB-4071-A463-34567A4FFA7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DB-4071-A463-34567A4FFA7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FDB-4071-A463-34567A4FFA7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FDB-4071-A463-34567A4FFA7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50E-414C-85B9-CC5738FA9B3E}"/>
              </c:ext>
            </c:extLst>
          </c:dPt>
          <c:dLbls>
            <c:dLbl>
              <c:idx val="0"/>
              <c:layout>
                <c:manualLayout>
                  <c:x val="-8.6941210242540437E-2"/>
                  <c:y val="4.085369312511686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t-BR" sz="1400" dirty="0">
                        <a:solidFill>
                          <a:srgbClr val="002060"/>
                        </a:solidFill>
                      </a:rPr>
                      <a:t>Indio americano o nativo de Alaska, $937,505 (0%)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47151503799189"/>
                      <c:h val="0.1099706079469892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FDB-4071-A463-34567A4FFA75}"/>
                </c:ext>
              </c:extLst>
            </c:dLbl>
            <c:dLbl>
              <c:idx val="1"/>
              <c:layout>
                <c:manualLayout>
                  <c:x val="5.8574926775457406E-2"/>
                  <c:y val="-2.774355232574203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6D13AEB-A26A-4D73-9A58-C69B987F86E9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 $16,673,065 (7%)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557371904598879"/>
                      <c:h val="7.379280668603484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FDB-4071-A463-34567A4FFA75}"/>
                </c:ext>
              </c:extLst>
            </c:dLbl>
            <c:dLbl>
              <c:idx val="2"/>
              <c:layout>
                <c:manualLayout>
                  <c:x val="-0.11352657004830918"/>
                  <c:y val="0.12898466670052092"/>
                </c:manualLayout>
              </c:layout>
              <c:tx>
                <c:rich>
                  <a:bodyPr/>
                  <a:lstStyle/>
                  <a:p>
                    <a:fld id="{0CFB2396-1748-4460-96E5-A48EB2C76B0B}" type="CATEGORYNAME">
                      <a:rPr lang="en-US" sz="1400" smtClean="0">
                        <a:solidFill>
                          <a:srgbClr val="002060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,$22,329,438</a:t>
                    </a:r>
                    <a:r>
                      <a:rPr lang="en-US" sz="1400" baseline="0">
                        <a:solidFill>
                          <a:srgbClr val="002060"/>
                        </a:solidFill>
                      </a:rPr>
                      <a:t> (10%)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FDB-4071-A463-34567A4FFA75}"/>
                </c:ext>
              </c:extLst>
            </c:dLbl>
            <c:dLbl>
              <c:idx val="3"/>
              <c:layout>
                <c:manualLayout>
                  <c:x val="-0.16364729544676482"/>
                  <c:y val="-9.27784444687958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ECC70F-0836-4E9D-B909-68C6F82F6F75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>
                        <a:solidFill>
                          <a:srgbClr val="002060"/>
                        </a:solidFill>
                      </a:rPr>
                      <a:t>,$60,048,621 </a:t>
                    </a:r>
                  </a:p>
                  <a:p>
                    <a:pPr>
                      <a:defRPr/>
                    </a:pPr>
                    <a:r>
                      <a:rPr lang="en-US" sz="1400">
                        <a:solidFill>
                          <a:srgbClr val="002060"/>
                        </a:solidFill>
                      </a:rPr>
                      <a:t>(26%)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91903457719957"/>
                      <c:h val="0.112261917807242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FDB-4071-A463-34567A4FFA75}"/>
                </c:ext>
              </c:extLst>
            </c:dLbl>
            <c:dLbl>
              <c:idx val="4"/>
              <c:layout>
                <c:manualLayout>
                  <c:x val="2.4154589371980676E-2"/>
                  <c:y val="6.7886666684484689E-3"/>
                </c:manualLayout>
              </c:layout>
              <c:tx>
                <c:rich>
                  <a:bodyPr/>
                  <a:lstStyle/>
                  <a:p>
                    <a:fld id="{5A4A9E03-2055-4DEE-BC41-DB185D27DF5E}" type="CATEGORYNAME">
                      <a:rPr lang="es-ES" sz="1400" smtClean="0">
                        <a:solidFill>
                          <a:srgbClr val="002060"/>
                        </a:solidFill>
                      </a:rPr>
                      <a:pPr/>
                      <a:t>[CATEGORY NAME]</a:t>
                    </a:fld>
                    <a:r>
                      <a:rPr lang="es-ES" sz="1400">
                        <a:solidFill>
                          <a:srgbClr val="002060"/>
                        </a:solidFill>
                      </a:rPr>
                      <a:t>,</a:t>
                    </a:r>
                    <a:r>
                      <a:rPr lang="es-ES" sz="1400" baseline="0">
                        <a:solidFill>
                          <a:srgbClr val="002060"/>
                        </a:solidFill>
                      </a:rPr>
                      <a:t> $380,649 (0%)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FDB-4071-A463-34567A4FFA75}"/>
                </c:ext>
              </c:extLst>
            </c:dLbl>
            <c:dLbl>
              <c:idx val="5"/>
              <c:layout>
                <c:manualLayout>
                  <c:x val="0.19266072564873651"/>
                  <c:y val="-2.77963867469777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3B3299F-A8AC-4708-A970-87D87FB93883}" type="CATEGORYNAME">
                      <a:rPr lang="en-US" sz="1400" smtClean="0">
                        <a:solidFill>
                          <a:srgbClr val="002060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400" dirty="0">
                        <a:solidFill>
                          <a:srgbClr val="002060"/>
                        </a:solidFill>
                      </a:rPr>
                      <a:t>, $108,408,234</a:t>
                    </a:r>
                  </a:p>
                  <a:p>
                    <a:pPr>
                      <a:defRPr/>
                    </a:pPr>
                    <a:r>
                      <a:rPr lang="en-US" sz="1400" dirty="0">
                        <a:solidFill>
                          <a:srgbClr val="002060"/>
                        </a:solidFill>
                      </a:rPr>
                      <a:t> (48%)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98570250520252"/>
                      <c:h val="0.115504255439840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FDB-4071-A463-34567A4FFA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Indio Americano o Nativo de Alaska</c:v>
                </c:pt>
                <c:pt idx="1">
                  <c:v>Asiático</c:v>
                </c:pt>
                <c:pt idx="2">
                  <c:v>Afroamericano</c:v>
                </c:pt>
                <c:pt idx="3">
                  <c:v>Hispano</c:v>
                </c:pt>
                <c:pt idx="4">
                  <c:v>Nativo de Hawai u otra Isla del Pacífico</c:v>
                </c:pt>
                <c:pt idx="5">
                  <c:v>Blanco</c:v>
                </c:pt>
              </c:strCache>
            </c:strRef>
          </c:cat>
          <c:val>
            <c:numRef>
              <c:f>Sheet1!$B$2:$B$8</c:f>
              <c:numCache>
                <c:formatCode>"$"#,##0_);[Red]\("$"#,##0\)</c:formatCode>
                <c:ptCount val="7"/>
                <c:pt idx="0">
                  <c:v>937505</c:v>
                </c:pt>
                <c:pt idx="1">
                  <c:v>16673065</c:v>
                </c:pt>
                <c:pt idx="2">
                  <c:v>22329438</c:v>
                </c:pt>
                <c:pt idx="3">
                  <c:v>60048621</c:v>
                </c:pt>
                <c:pt idx="4">
                  <c:v>20015578</c:v>
                </c:pt>
                <c:pt idx="5">
                  <c:v>108408234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B-4071-A463-34567A4FFA7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1.0144927536231882E-2"/>
          <c:y val="0.5048079706086438"/>
          <c:w val="0.22246376811594204"/>
          <c:h val="0.459388792703582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cap="none" dirty="0" err="1">
                <a:solidFill>
                  <a:srgbClr val="002060"/>
                </a:solidFill>
                <a:latin typeface="Arial Black" panose="020B0A04020102020204" pitchFamily="34" charset="0"/>
              </a:rPr>
              <a:t>Gastos</a:t>
            </a:r>
            <a:r>
              <a:rPr lang="en-US" sz="1800" cap="none" dirty="0">
                <a:solidFill>
                  <a:srgbClr val="002060"/>
                </a:solidFill>
                <a:latin typeface="Arial Black" panose="020B0A04020102020204" pitchFamily="34" charset="0"/>
              </a:rPr>
              <a:t> por</a:t>
            </a:r>
            <a:r>
              <a:rPr lang="en-US" sz="18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Capita por </a:t>
            </a:r>
            <a:r>
              <a:rPr lang="en-US" sz="1800" cap="none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Etnia</a:t>
            </a:r>
            <a:endParaRPr lang="en-US" sz="1800" cap="none" dirty="0">
              <a:solidFill>
                <a:srgbClr val="002060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123921437690340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0968173065453225E-3"/>
          <c:y val="0.18690929611955953"/>
          <c:w val="0.93395688310700298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95125DD-9FD1-43D9-B742-B19AAD3E5C63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F5D-4713-9667-F07874A2A9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6F47D90-F993-43A5-89F5-BAAC2989141D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F5D-4713-9667-F07874A2A9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433C72C-D550-4436-B609-B6769138E6B8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F5D-4713-9667-F07874A2A93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FC3435D-1119-4D1D-AAF2-FF6469784B28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DF5D-4713-9667-F07874A2A9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Otro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15950</c:v>
                </c:pt>
                <c:pt idx="1">
                  <c:v>7557</c:v>
                </c:pt>
                <c:pt idx="2">
                  <c:v>9619</c:v>
                </c:pt>
                <c:pt idx="3">
                  <c:v>8044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D-4713-9667-F07874A2A9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18/19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2358050-0D56-4000-923D-C663F4861660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F5D-4713-9667-F07874A2A9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1046B84-7F47-435C-ACF1-CAAE84FA1C7B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F5D-4713-9667-F07874A2A9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A995AE0-3825-4701-AE8A-FAA718CD940B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F5D-4713-9667-F07874A2A93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0C86348-207F-4475-AA09-C958A8DDEE14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DF5D-4713-9667-F07874A2A9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Otro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16357</c:v>
                </c:pt>
                <c:pt idx="1">
                  <c:v>7867</c:v>
                </c:pt>
                <c:pt idx="2">
                  <c:v>9479</c:v>
                </c:pt>
                <c:pt idx="3">
                  <c:v>7661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D-4713-9667-F07874A2A9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19/20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B6DF36B-DC03-4E6E-8080-0BE99B2575D0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F5D-4713-9667-F07874A2A9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14CF2AC-7DD5-4285-BF09-53F89E9816A2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F5D-4713-9667-F07874A2A9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4E0F881-6DAD-46FC-83C6-CC0455180400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F5D-4713-9667-F07874A2A93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7286031-9A18-4AC6-B75F-4B3D15022DD8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DF5D-4713-9667-F07874A2A9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Blanco</c:v>
                </c:pt>
                <c:pt idx="1">
                  <c:v>Hispano</c:v>
                </c:pt>
                <c:pt idx="2">
                  <c:v>Asiático</c:v>
                </c:pt>
                <c:pt idx="3">
                  <c:v>Otro</c:v>
                </c:pt>
              </c:strCache>
            </c:strRef>
          </c:cat>
          <c:val>
            <c:numRef>
              <c:f>Sheet1!$D$2:$D$5</c:f>
              <c:numCache>
                <c:formatCode>"$"#,##0_);[Red]\("$"#,##0\)</c:formatCode>
                <c:ptCount val="4"/>
                <c:pt idx="0">
                  <c:v>18624</c:v>
                </c:pt>
                <c:pt idx="1">
                  <c:v>8846</c:v>
                </c:pt>
                <c:pt idx="2">
                  <c:v>10948</c:v>
                </c:pt>
                <c:pt idx="3">
                  <c:v>8624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5D-4713-9667-F07874A2A9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7619216"/>
        <c:axId val="377613728"/>
      </c:barChart>
      <c:catAx>
        <c:axId val="377619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613728"/>
        <c:crosses val="autoZero"/>
        <c:auto val="1"/>
        <c:lblAlgn val="ctr"/>
        <c:lblOffset val="100"/>
        <c:noMultiLvlLbl val="0"/>
      </c:catAx>
      <c:valAx>
        <c:axId val="377613728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77619216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cap="none" dirty="0" err="1">
                <a:solidFill>
                  <a:srgbClr val="002060"/>
                </a:solidFill>
                <a:latin typeface="Arial Black" panose="020B0A04020102020204" pitchFamily="34" charset="0"/>
              </a:rPr>
              <a:t>Gastos</a:t>
            </a:r>
            <a:r>
              <a:rPr lang="en-US" sz="1800" cap="none" dirty="0">
                <a:solidFill>
                  <a:srgbClr val="002060"/>
                </a:solidFill>
                <a:latin typeface="Arial Black" panose="020B0A04020102020204" pitchFamily="34" charset="0"/>
              </a:rPr>
              <a:t> Por</a:t>
            </a:r>
            <a:r>
              <a:rPr lang="en-US" sz="18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Capita por </a:t>
            </a:r>
            <a:r>
              <a:rPr lang="en-US" sz="1800" cap="none" baseline="0" dirty="0" err="1">
                <a:solidFill>
                  <a:srgbClr val="002060"/>
                </a:solidFill>
                <a:latin typeface="Arial Black" panose="020B0A04020102020204" pitchFamily="34" charset="0"/>
              </a:rPr>
              <a:t>Idioma</a:t>
            </a:r>
            <a:r>
              <a:rPr lang="en-US" sz="1800" cap="none" baseline="0" dirty="0">
                <a:solidFill>
                  <a:srgbClr val="002060"/>
                </a:solidFill>
                <a:latin typeface="Arial Black" panose="020B0A04020102020204" pitchFamily="34" charset="0"/>
              </a:rPr>
              <a:t> Principal</a:t>
            </a:r>
            <a:endParaRPr lang="en-US" sz="1800" cap="none" dirty="0">
              <a:solidFill>
                <a:srgbClr val="002060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1618570616271985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195318805488296E-2"/>
          <c:y val="0.20341042566896367"/>
          <c:w val="0.91121872477804677"/>
          <c:h val="0.74169427416843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A885DFD-B652-468B-A3D6-3BD99A8EFC71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905-44B2-BABD-F5F6E22D0E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6AD8194-937B-4067-82D6-1693084F487D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905-44B2-BABD-F5F6E22D0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B0498EB-FCD5-4DFA-890E-0F62B0EF582F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905-44B2-BABD-F5F6E22D0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Ingles</c:v>
                </c:pt>
                <c:pt idx="1">
                  <c:v>Español</c:v>
                </c:pt>
                <c:pt idx="2">
                  <c:v>Otro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12058</c:v>
                </c:pt>
                <c:pt idx="1">
                  <c:v>7005</c:v>
                </c:pt>
                <c:pt idx="2">
                  <c:v>11310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05-44B2-BABD-F5F6E22D0E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18/19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0750BE8-E595-4029-92A5-36FD5BD84CFA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905-44B2-BABD-F5F6E22D0E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F09C8AA-864C-4240-BC37-ADDD0C2A9CA3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905-44B2-BABD-F5F6E22D0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10AB1D6-F50A-4448-8610-849FB6E84385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905-44B2-BABD-F5F6E22D0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Ingles</c:v>
                </c:pt>
                <c:pt idx="1">
                  <c:v>Español</c:v>
                </c:pt>
                <c:pt idx="2">
                  <c:v>Otro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12049</c:v>
                </c:pt>
                <c:pt idx="1">
                  <c:v>7117</c:v>
                </c:pt>
                <c:pt idx="2">
                  <c:v>11331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05-44B2-BABD-F5F6E22D0E8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 19/20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56EEB35-3EF0-4241-9BDB-E61C22228E3A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905-44B2-BABD-F5F6E22D0E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A78CE75-E8B8-499B-A4F0-6BF13FBBF54A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905-44B2-BABD-F5F6E22D0E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B9BFE81-993F-40F9-BE9A-8FDD78A88D05}" type="VALUE">
                      <a:rPr lang="en-US" sz="1400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905-44B2-BABD-F5F6E22D0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Ingles</c:v>
                </c:pt>
                <c:pt idx="1">
                  <c:v>Español</c:v>
                </c:pt>
                <c:pt idx="2">
                  <c:v>Otro</c:v>
                </c:pt>
              </c:strCache>
            </c:strRef>
          </c:cat>
          <c:val>
            <c:numRef>
              <c:f>Sheet1!$D$2:$D$4</c:f>
              <c:numCache>
                <c:formatCode>"$"#,##0_);[Red]\("$"#,##0\)</c:formatCode>
                <c:ptCount val="3"/>
                <c:pt idx="0">
                  <c:v>13429</c:v>
                </c:pt>
                <c:pt idx="1">
                  <c:v>7973</c:v>
                </c:pt>
                <c:pt idx="2">
                  <c:v>13576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05-44B2-BABD-F5F6E22D0E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77614120"/>
        <c:axId val="373062440"/>
      </c:barChart>
      <c:catAx>
        <c:axId val="377614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062440"/>
        <c:crosses val="autoZero"/>
        <c:auto val="1"/>
        <c:lblAlgn val="ctr"/>
        <c:lblOffset val="100"/>
        <c:noMultiLvlLbl val="0"/>
      </c:catAx>
      <c:valAx>
        <c:axId val="373062440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7761412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E2662-E3C1-4556-91BB-CC0EE0A4BFC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F643ED-ED30-4A06-99C7-5E391C917F08}">
      <dgm:prSet custT="1"/>
      <dgm:spPr/>
      <dgm:t>
        <a:bodyPr/>
        <a:lstStyle/>
        <a:p>
          <a:endParaRPr lang="en-US" sz="2000" b="1" dirty="0">
            <a:solidFill>
              <a:srgbClr val="00B0F0"/>
            </a:solidFill>
            <a:latin typeface="Arial Black" panose="020B0A04020102020204" pitchFamily="34" charset="0"/>
          </a:endParaRPr>
        </a:p>
        <a:p>
          <a:r>
            <a:rPr lang="es-ES" sz="2000" b="1" dirty="0">
              <a:solidFill>
                <a:schemeClr val="accent1"/>
              </a:solidFill>
              <a:latin typeface="Arial Black" panose="020B0A04020102020204" pitchFamily="34" charset="0"/>
            </a:rPr>
            <a:t>Es un Requisito de la Ley </a:t>
          </a:r>
          <a:r>
            <a:rPr lang="es-ES" sz="2000" b="1" dirty="0" err="1">
              <a:solidFill>
                <a:schemeClr val="accent1"/>
              </a:solidFill>
              <a:latin typeface="Arial Black" panose="020B0A04020102020204" pitchFamily="34" charset="0"/>
            </a:rPr>
            <a:t>Lanterman</a:t>
          </a:r>
          <a:r>
            <a:rPr lang="es-ES" sz="2000" b="1" dirty="0">
              <a:solidFill>
                <a:schemeClr val="accent1"/>
              </a:solidFill>
              <a:latin typeface="Arial Black" panose="020B0A04020102020204" pitchFamily="34" charset="0"/>
            </a:rPr>
            <a:t>: Sec. 4519.5 y 4511.6 del Código W&amp;I</a:t>
          </a:r>
          <a:endParaRPr lang="en-US" sz="2000" dirty="0">
            <a:solidFill>
              <a:schemeClr val="accent1"/>
            </a:solidFill>
            <a:latin typeface="Arial Black" panose="020B0A04020102020204" pitchFamily="34" charset="0"/>
          </a:endParaRPr>
        </a:p>
      </dgm:t>
    </dgm:pt>
    <dgm:pt modelId="{62CDDD8E-FA18-4494-AAC2-B3A8DEE3F173}" type="parTrans" cxnId="{5F99AD89-4C4C-409E-91D1-8FE2A8147B12}">
      <dgm:prSet/>
      <dgm:spPr/>
      <dgm:t>
        <a:bodyPr/>
        <a:lstStyle/>
        <a:p>
          <a:endParaRPr lang="en-US"/>
        </a:p>
      </dgm:t>
    </dgm:pt>
    <dgm:pt modelId="{2567E2F5-9C37-465C-85EE-7823C96B66F9}" type="sibTrans" cxnId="{5F99AD89-4C4C-409E-91D1-8FE2A8147B12}">
      <dgm:prSet/>
      <dgm:spPr/>
      <dgm:t>
        <a:bodyPr/>
        <a:lstStyle/>
        <a:p>
          <a:endParaRPr lang="en-US"/>
        </a:p>
      </dgm:t>
    </dgm:pt>
    <dgm:pt modelId="{9E7F3D65-C301-4A04-84C3-19AFE15ECC85}">
      <dgm:prSet custT="1"/>
      <dgm:spPr/>
      <dgm:t>
        <a:bodyPr/>
        <a:lstStyle/>
        <a:p>
          <a:endParaRPr lang="en-US" sz="2300" b="1" dirty="0">
            <a:solidFill>
              <a:srgbClr val="00B0F0"/>
            </a:solidFill>
            <a:latin typeface="Arial Black" panose="020B0A04020102020204" pitchFamily="34" charset="0"/>
          </a:endParaRPr>
        </a:p>
        <a:p>
          <a:r>
            <a:rPr lang="es-ES" sz="2000" b="1" dirty="0">
              <a:solidFill>
                <a:schemeClr val="accent1"/>
              </a:solidFill>
              <a:latin typeface="Arial Black" panose="020B0A04020102020204" pitchFamily="34" charset="0"/>
            </a:rPr>
            <a:t>Todos los Centros Regionales deben informar datos sobre las autorizaciones, la utilización y los gastos de compra de servicios (POS)</a:t>
          </a:r>
          <a:endParaRPr lang="en-US" sz="2000" dirty="0">
            <a:solidFill>
              <a:schemeClr val="accent1"/>
            </a:solidFill>
            <a:latin typeface="Arial Black" panose="020B0A04020102020204" pitchFamily="34" charset="0"/>
          </a:endParaRPr>
        </a:p>
      </dgm:t>
    </dgm:pt>
    <dgm:pt modelId="{C56A7ABE-4105-4ADC-AC5A-B4F71EF5AC4F}" type="parTrans" cxnId="{C006BE11-8796-4763-9390-F2408FA8DDA3}">
      <dgm:prSet/>
      <dgm:spPr/>
      <dgm:t>
        <a:bodyPr/>
        <a:lstStyle/>
        <a:p>
          <a:endParaRPr lang="en-US"/>
        </a:p>
      </dgm:t>
    </dgm:pt>
    <dgm:pt modelId="{526F0EFD-E24E-41CD-A086-8E7836D1014C}" type="sibTrans" cxnId="{C006BE11-8796-4763-9390-F2408FA8DDA3}">
      <dgm:prSet/>
      <dgm:spPr/>
      <dgm:t>
        <a:bodyPr/>
        <a:lstStyle/>
        <a:p>
          <a:endParaRPr lang="en-US"/>
        </a:p>
      </dgm:t>
    </dgm:pt>
    <dgm:pt modelId="{DA7B5B0B-80BA-4CCC-8697-007EF62970DB}">
      <dgm:prSet custT="1"/>
      <dgm:spPr/>
      <dgm:t>
        <a:bodyPr/>
        <a:lstStyle/>
        <a:p>
          <a:endParaRPr lang="en-US" sz="2900" b="1" dirty="0">
            <a:solidFill>
              <a:srgbClr val="00B0F0"/>
            </a:solidFill>
            <a:latin typeface="Arial Black" panose="020B0A04020102020204" pitchFamily="34" charset="0"/>
          </a:endParaRPr>
        </a:p>
      </dgm:t>
    </dgm:pt>
    <dgm:pt modelId="{C7B90775-F0C5-4218-949D-6011609E872E}" type="parTrans" cxnId="{7BF20CE4-9648-4C4A-8C41-331EA3872318}">
      <dgm:prSet/>
      <dgm:spPr/>
      <dgm:t>
        <a:bodyPr/>
        <a:lstStyle/>
        <a:p>
          <a:endParaRPr lang="en-US"/>
        </a:p>
      </dgm:t>
    </dgm:pt>
    <dgm:pt modelId="{51AC83C8-10EE-4055-9FA8-3EF4101AF001}" type="sibTrans" cxnId="{7BF20CE4-9648-4C4A-8C41-331EA3872318}">
      <dgm:prSet/>
      <dgm:spPr/>
      <dgm:t>
        <a:bodyPr/>
        <a:lstStyle/>
        <a:p>
          <a:endParaRPr lang="en-US"/>
        </a:p>
      </dgm:t>
    </dgm:pt>
    <dgm:pt modelId="{E4AE06C5-BB0C-440D-887C-F8A8F7BBF749}">
      <dgm:prSet/>
      <dgm:spPr/>
      <dgm:t>
        <a:bodyPr/>
        <a:lstStyle/>
        <a:p>
          <a:r>
            <a:rPr lang="es-ES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rPr>
            <a:t>Los Centros Regionales </a:t>
          </a:r>
          <a:r>
            <a:rPr lang="es-ES" dirty="0" err="1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rPr>
            <a:t>deven</a:t>
          </a:r>
          <a:r>
            <a:rPr lang="es-ES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rPr>
            <a:t> realizar al menos 1 reunión pública</a:t>
          </a:r>
          <a:endParaRPr lang="en-US" dirty="0">
            <a:solidFill>
              <a:schemeClr val="accent5">
                <a:lumMod val="75000"/>
              </a:schemeClr>
            </a:solidFill>
            <a:latin typeface="Arial Black" panose="020B0A04020102020204" pitchFamily="34" charset="0"/>
          </a:endParaRPr>
        </a:p>
      </dgm:t>
    </dgm:pt>
    <dgm:pt modelId="{2C14E959-A550-4FD1-B082-27E490001F61}" type="parTrans" cxnId="{793AAEE5-5F0C-4D61-A20B-0AA8DBF66570}">
      <dgm:prSet/>
      <dgm:spPr/>
      <dgm:t>
        <a:bodyPr/>
        <a:lstStyle/>
        <a:p>
          <a:endParaRPr lang="en-US"/>
        </a:p>
      </dgm:t>
    </dgm:pt>
    <dgm:pt modelId="{A3AFCEE9-89CB-4795-B03E-2C844E1FF21A}" type="sibTrans" cxnId="{793AAEE5-5F0C-4D61-A20B-0AA8DBF66570}">
      <dgm:prSet/>
      <dgm:spPr/>
      <dgm:t>
        <a:bodyPr/>
        <a:lstStyle/>
        <a:p>
          <a:endParaRPr lang="en-US"/>
        </a:p>
      </dgm:t>
    </dgm:pt>
    <dgm:pt modelId="{AB72CD77-7A58-4EDB-A356-A0BAFF78A1CF}" type="pres">
      <dgm:prSet presAssocID="{FFEE2662-E3C1-4556-91BB-CC0EE0A4BFCC}" presName="vert0" presStyleCnt="0">
        <dgm:presLayoutVars>
          <dgm:dir/>
          <dgm:animOne val="branch"/>
          <dgm:animLvl val="lvl"/>
        </dgm:presLayoutVars>
      </dgm:prSet>
      <dgm:spPr/>
    </dgm:pt>
    <dgm:pt modelId="{5ECFC310-D826-4F63-A844-471BDD48E249}" type="pres">
      <dgm:prSet presAssocID="{E0F643ED-ED30-4A06-99C7-5E391C917F08}" presName="thickLine" presStyleLbl="alignNode1" presStyleIdx="0" presStyleCnt="4"/>
      <dgm:spPr/>
    </dgm:pt>
    <dgm:pt modelId="{EECD8737-9CEF-4D31-A055-53F0A1442ECB}" type="pres">
      <dgm:prSet presAssocID="{E0F643ED-ED30-4A06-99C7-5E391C917F08}" presName="horz1" presStyleCnt="0"/>
      <dgm:spPr/>
    </dgm:pt>
    <dgm:pt modelId="{2641B2D1-6B7D-4CBC-A5E9-32B13E829AA6}" type="pres">
      <dgm:prSet presAssocID="{E0F643ED-ED30-4A06-99C7-5E391C917F08}" presName="tx1" presStyleLbl="revTx" presStyleIdx="0" presStyleCnt="4" custLinFactNeighborY="19569"/>
      <dgm:spPr/>
    </dgm:pt>
    <dgm:pt modelId="{148E5567-3A8F-4C1D-B31E-83544E9973FC}" type="pres">
      <dgm:prSet presAssocID="{E0F643ED-ED30-4A06-99C7-5E391C917F08}" presName="vert1" presStyleCnt="0"/>
      <dgm:spPr/>
    </dgm:pt>
    <dgm:pt modelId="{FBC0F067-A06E-4442-847E-7B9387C7B448}" type="pres">
      <dgm:prSet presAssocID="{9E7F3D65-C301-4A04-84C3-19AFE15ECC85}" presName="thickLine" presStyleLbl="alignNode1" presStyleIdx="1" presStyleCnt="4"/>
      <dgm:spPr/>
    </dgm:pt>
    <dgm:pt modelId="{B97661F6-2232-4C3D-BAB8-791E87CF3951}" type="pres">
      <dgm:prSet presAssocID="{9E7F3D65-C301-4A04-84C3-19AFE15ECC85}" presName="horz1" presStyleCnt="0"/>
      <dgm:spPr/>
    </dgm:pt>
    <dgm:pt modelId="{5FAB57A0-779F-4902-B368-698685CC715E}" type="pres">
      <dgm:prSet presAssocID="{9E7F3D65-C301-4A04-84C3-19AFE15ECC85}" presName="tx1" presStyleLbl="revTx" presStyleIdx="1" presStyleCnt="4"/>
      <dgm:spPr/>
    </dgm:pt>
    <dgm:pt modelId="{95B2516B-33C1-4C10-9E16-46956EC12C9E}" type="pres">
      <dgm:prSet presAssocID="{9E7F3D65-C301-4A04-84C3-19AFE15ECC85}" presName="vert1" presStyleCnt="0"/>
      <dgm:spPr/>
    </dgm:pt>
    <dgm:pt modelId="{997E267B-348D-48C8-BE2B-0C3A00722530}" type="pres">
      <dgm:prSet presAssocID="{DA7B5B0B-80BA-4CCC-8697-007EF62970DB}" presName="thickLine" presStyleLbl="alignNode1" presStyleIdx="2" presStyleCnt="4"/>
      <dgm:spPr/>
    </dgm:pt>
    <dgm:pt modelId="{08D98E35-7565-4C40-8124-3D4E8FBB22D3}" type="pres">
      <dgm:prSet presAssocID="{DA7B5B0B-80BA-4CCC-8697-007EF62970DB}" presName="horz1" presStyleCnt="0"/>
      <dgm:spPr/>
    </dgm:pt>
    <dgm:pt modelId="{5C202998-19CF-4416-A1B7-3184FD1123B9}" type="pres">
      <dgm:prSet presAssocID="{DA7B5B0B-80BA-4CCC-8697-007EF62970DB}" presName="tx1" presStyleLbl="revTx" presStyleIdx="2" presStyleCnt="4"/>
      <dgm:spPr/>
    </dgm:pt>
    <dgm:pt modelId="{181B0B48-2E3D-4E3D-B716-C8D9EF4FE64C}" type="pres">
      <dgm:prSet presAssocID="{DA7B5B0B-80BA-4CCC-8697-007EF62970DB}" presName="vert1" presStyleCnt="0"/>
      <dgm:spPr/>
    </dgm:pt>
    <dgm:pt modelId="{BF97A0F6-5DD3-4059-BB3B-8E90E98B3E57}" type="pres">
      <dgm:prSet presAssocID="{E4AE06C5-BB0C-440D-887C-F8A8F7BBF749}" presName="thickLine" presStyleLbl="alignNode1" presStyleIdx="3" presStyleCnt="4"/>
      <dgm:spPr/>
    </dgm:pt>
    <dgm:pt modelId="{2D6926F0-E651-4B64-8BA7-088B0FFD5BBF}" type="pres">
      <dgm:prSet presAssocID="{E4AE06C5-BB0C-440D-887C-F8A8F7BBF749}" presName="horz1" presStyleCnt="0"/>
      <dgm:spPr/>
    </dgm:pt>
    <dgm:pt modelId="{448124F4-6074-43B8-8C15-2FE4BD60E353}" type="pres">
      <dgm:prSet presAssocID="{E4AE06C5-BB0C-440D-887C-F8A8F7BBF749}" presName="tx1" presStyleLbl="revTx" presStyleIdx="3" presStyleCnt="4" custScaleY="37418" custLinFactNeighborY="-67262"/>
      <dgm:spPr/>
    </dgm:pt>
    <dgm:pt modelId="{41B47675-9915-481E-B4A5-A99BB0B83E0C}" type="pres">
      <dgm:prSet presAssocID="{E4AE06C5-BB0C-440D-887C-F8A8F7BBF749}" presName="vert1" presStyleCnt="0"/>
      <dgm:spPr/>
    </dgm:pt>
  </dgm:ptLst>
  <dgm:cxnLst>
    <dgm:cxn modelId="{C006BE11-8796-4763-9390-F2408FA8DDA3}" srcId="{FFEE2662-E3C1-4556-91BB-CC0EE0A4BFCC}" destId="{9E7F3D65-C301-4A04-84C3-19AFE15ECC85}" srcOrd="1" destOrd="0" parTransId="{C56A7ABE-4105-4ADC-AC5A-B4F71EF5AC4F}" sibTransId="{526F0EFD-E24E-41CD-A086-8E7836D1014C}"/>
    <dgm:cxn modelId="{FBCC6720-D5C1-4FC8-9290-DA345D92770E}" type="presOf" srcId="{9E7F3D65-C301-4A04-84C3-19AFE15ECC85}" destId="{5FAB57A0-779F-4902-B368-698685CC715E}" srcOrd="0" destOrd="0" presId="urn:microsoft.com/office/officeart/2008/layout/LinedList"/>
    <dgm:cxn modelId="{325EB572-6884-4496-8085-3F0EDE4E512B}" type="presOf" srcId="{FFEE2662-E3C1-4556-91BB-CC0EE0A4BFCC}" destId="{AB72CD77-7A58-4EDB-A356-A0BAFF78A1CF}" srcOrd="0" destOrd="0" presId="urn:microsoft.com/office/officeart/2008/layout/LinedList"/>
    <dgm:cxn modelId="{28ECA655-F608-4B7F-9DF7-170B516347B9}" type="presOf" srcId="{E0F643ED-ED30-4A06-99C7-5E391C917F08}" destId="{2641B2D1-6B7D-4CBC-A5E9-32B13E829AA6}" srcOrd="0" destOrd="0" presId="urn:microsoft.com/office/officeart/2008/layout/LinedList"/>
    <dgm:cxn modelId="{5F99AD89-4C4C-409E-91D1-8FE2A8147B12}" srcId="{FFEE2662-E3C1-4556-91BB-CC0EE0A4BFCC}" destId="{E0F643ED-ED30-4A06-99C7-5E391C917F08}" srcOrd="0" destOrd="0" parTransId="{62CDDD8E-FA18-4494-AAC2-B3A8DEE3F173}" sibTransId="{2567E2F5-9C37-465C-85EE-7823C96B66F9}"/>
    <dgm:cxn modelId="{E1858BAA-D505-4D17-96C8-D4ACC4006503}" type="presOf" srcId="{DA7B5B0B-80BA-4CCC-8697-007EF62970DB}" destId="{5C202998-19CF-4416-A1B7-3184FD1123B9}" srcOrd="0" destOrd="0" presId="urn:microsoft.com/office/officeart/2008/layout/LinedList"/>
    <dgm:cxn modelId="{D0694DBF-9DAC-4F73-A051-99DB0DAE72CB}" type="presOf" srcId="{E4AE06C5-BB0C-440D-887C-F8A8F7BBF749}" destId="{448124F4-6074-43B8-8C15-2FE4BD60E353}" srcOrd="0" destOrd="0" presId="urn:microsoft.com/office/officeart/2008/layout/LinedList"/>
    <dgm:cxn modelId="{7BF20CE4-9648-4C4A-8C41-331EA3872318}" srcId="{FFEE2662-E3C1-4556-91BB-CC0EE0A4BFCC}" destId="{DA7B5B0B-80BA-4CCC-8697-007EF62970DB}" srcOrd="2" destOrd="0" parTransId="{C7B90775-F0C5-4218-949D-6011609E872E}" sibTransId="{51AC83C8-10EE-4055-9FA8-3EF4101AF001}"/>
    <dgm:cxn modelId="{793AAEE5-5F0C-4D61-A20B-0AA8DBF66570}" srcId="{FFEE2662-E3C1-4556-91BB-CC0EE0A4BFCC}" destId="{E4AE06C5-BB0C-440D-887C-F8A8F7BBF749}" srcOrd="3" destOrd="0" parTransId="{2C14E959-A550-4FD1-B082-27E490001F61}" sibTransId="{A3AFCEE9-89CB-4795-B03E-2C844E1FF21A}"/>
    <dgm:cxn modelId="{FED53EB6-A428-4DF4-A0EC-998A88708375}" type="presParOf" srcId="{AB72CD77-7A58-4EDB-A356-A0BAFF78A1CF}" destId="{5ECFC310-D826-4F63-A844-471BDD48E249}" srcOrd="0" destOrd="0" presId="urn:microsoft.com/office/officeart/2008/layout/LinedList"/>
    <dgm:cxn modelId="{1CA1A43C-5A7A-44D8-9831-1C9FCAE8D72B}" type="presParOf" srcId="{AB72CD77-7A58-4EDB-A356-A0BAFF78A1CF}" destId="{EECD8737-9CEF-4D31-A055-53F0A1442ECB}" srcOrd="1" destOrd="0" presId="urn:microsoft.com/office/officeart/2008/layout/LinedList"/>
    <dgm:cxn modelId="{09B36A01-8DAE-48A8-A2B3-3394FA085DF2}" type="presParOf" srcId="{EECD8737-9CEF-4D31-A055-53F0A1442ECB}" destId="{2641B2D1-6B7D-4CBC-A5E9-32B13E829AA6}" srcOrd="0" destOrd="0" presId="urn:microsoft.com/office/officeart/2008/layout/LinedList"/>
    <dgm:cxn modelId="{82B85A23-90D4-4998-BFA8-8DFAE67F4327}" type="presParOf" srcId="{EECD8737-9CEF-4D31-A055-53F0A1442ECB}" destId="{148E5567-3A8F-4C1D-B31E-83544E9973FC}" srcOrd="1" destOrd="0" presId="urn:microsoft.com/office/officeart/2008/layout/LinedList"/>
    <dgm:cxn modelId="{DFF3EB81-5168-48C6-ACDF-118E805E6758}" type="presParOf" srcId="{AB72CD77-7A58-4EDB-A356-A0BAFF78A1CF}" destId="{FBC0F067-A06E-4442-847E-7B9387C7B448}" srcOrd="2" destOrd="0" presId="urn:microsoft.com/office/officeart/2008/layout/LinedList"/>
    <dgm:cxn modelId="{4011C283-6E8A-4999-89C1-6AC7E0589898}" type="presParOf" srcId="{AB72CD77-7A58-4EDB-A356-A0BAFF78A1CF}" destId="{B97661F6-2232-4C3D-BAB8-791E87CF3951}" srcOrd="3" destOrd="0" presId="urn:microsoft.com/office/officeart/2008/layout/LinedList"/>
    <dgm:cxn modelId="{9C3288AC-E626-4EFC-A40F-52766E80EBF8}" type="presParOf" srcId="{B97661F6-2232-4C3D-BAB8-791E87CF3951}" destId="{5FAB57A0-779F-4902-B368-698685CC715E}" srcOrd="0" destOrd="0" presId="urn:microsoft.com/office/officeart/2008/layout/LinedList"/>
    <dgm:cxn modelId="{4029909C-3090-4B7E-9065-DEB929D78601}" type="presParOf" srcId="{B97661F6-2232-4C3D-BAB8-791E87CF3951}" destId="{95B2516B-33C1-4C10-9E16-46956EC12C9E}" srcOrd="1" destOrd="0" presId="urn:microsoft.com/office/officeart/2008/layout/LinedList"/>
    <dgm:cxn modelId="{B000CAE4-0B41-4E8F-B8C3-693D02FBD681}" type="presParOf" srcId="{AB72CD77-7A58-4EDB-A356-A0BAFF78A1CF}" destId="{997E267B-348D-48C8-BE2B-0C3A00722530}" srcOrd="4" destOrd="0" presId="urn:microsoft.com/office/officeart/2008/layout/LinedList"/>
    <dgm:cxn modelId="{51BB3554-9522-409F-821D-72F4C74198FD}" type="presParOf" srcId="{AB72CD77-7A58-4EDB-A356-A0BAFF78A1CF}" destId="{08D98E35-7565-4C40-8124-3D4E8FBB22D3}" srcOrd="5" destOrd="0" presId="urn:microsoft.com/office/officeart/2008/layout/LinedList"/>
    <dgm:cxn modelId="{75E913D8-5C15-49C5-A6CC-143388AC9B1A}" type="presParOf" srcId="{08D98E35-7565-4C40-8124-3D4E8FBB22D3}" destId="{5C202998-19CF-4416-A1B7-3184FD1123B9}" srcOrd="0" destOrd="0" presId="urn:microsoft.com/office/officeart/2008/layout/LinedList"/>
    <dgm:cxn modelId="{7A27C124-DCF0-4D10-A5D6-CD3C54C9A1B2}" type="presParOf" srcId="{08D98E35-7565-4C40-8124-3D4E8FBB22D3}" destId="{181B0B48-2E3D-4E3D-B716-C8D9EF4FE64C}" srcOrd="1" destOrd="0" presId="urn:microsoft.com/office/officeart/2008/layout/LinedList"/>
    <dgm:cxn modelId="{2A4899FC-02EF-4F5B-89DC-C2B8C086785A}" type="presParOf" srcId="{AB72CD77-7A58-4EDB-A356-A0BAFF78A1CF}" destId="{BF97A0F6-5DD3-4059-BB3B-8E90E98B3E57}" srcOrd="6" destOrd="0" presId="urn:microsoft.com/office/officeart/2008/layout/LinedList"/>
    <dgm:cxn modelId="{0543BBDB-409B-45CF-A2AA-C82DE7F321D9}" type="presParOf" srcId="{AB72CD77-7A58-4EDB-A356-A0BAFF78A1CF}" destId="{2D6926F0-E651-4B64-8BA7-088B0FFD5BBF}" srcOrd="7" destOrd="0" presId="urn:microsoft.com/office/officeart/2008/layout/LinedList"/>
    <dgm:cxn modelId="{2568A1C8-86CC-46FC-A747-E2C9A5CFF102}" type="presParOf" srcId="{2D6926F0-E651-4B64-8BA7-088B0FFD5BBF}" destId="{448124F4-6074-43B8-8C15-2FE4BD60E353}" srcOrd="0" destOrd="0" presId="urn:microsoft.com/office/officeart/2008/layout/LinedList"/>
    <dgm:cxn modelId="{5568F143-8840-40D8-AC0A-925C1D4CC516}" type="presParOf" srcId="{2D6926F0-E651-4B64-8BA7-088B0FFD5BBF}" destId="{41B47675-9915-481E-B4A5-A99BB0B83E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507D72-4ABC-48F3-8338-E80A1C73BD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AAD7FD-7D48-44D3-A889-BECDA4BA720B}">
      <dgm:prSet custT="1"/>
      <dgm:spPr/>
      <dgm:t>
        <a:bodyPr/>
        <a:lstStyle/>
        <a:p>
          <a:pPr algn="ctr"/>
          <a:r>
            <a:rPr lang="es-ES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   Estado de California y gobierno federal</a:t>
          </a:r>
          <a:endParaRPr lang="en-US" sz="2800" dirty="0">
            <a:solidFill>
              <a:srgbClr val="0070C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190E7A33-1427-4934-8A2C-6700C6C703F6}" type="parTrans" cxnId="{FF3C212A-DF3A-4054-95D0-F0FDFBDF6C50}">
      <dgm:prSet/>
      <dgm:spPr/>
      <dgm:t>
        <a:bodyPr/>
        <a:lstStyle/>
        <a:p>
          <a:endParaRPr lang="en-US"/>
        </a:p>
      </dgm:t>
    </dgm:pt>
    <dgm:pt modelId="{AA8B2296-E657-44F2-9364-877024443330}" type="sibTrans" cxnId="{FF3C212A-DF3A-4054-95D0-F0FDFBDF6C50}">
      <dgm:prSet/>
      <dgm:spPr/>
      <dgm:t>
        <a:bodyPr/>
        <a:lstStyle/>
        <a:p>
          <a:endParaRPr lang="en-US"/>
        </a:p>
      </dgm:t>
    </dgm:pt>
    <dgm:pt modelId="{09FE99ED-F0B4-4E74-B3B8-B734E74EDCDE}">
      <dgm:prSet custT="1"/>
      <dgm:spPr/>
      <dgm:t>
        <a:bodyPr/>
        <a:lstStyle/>
        <a:p>
          <a:pPr algn="ctr"/>
          <a:r>
            <a:rPr lang="es-ES" sz="2800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Da dinero al presupuesto de Salud y Servicios Humanos</a:t>
          </a:r>
          <a:endParaRPr lang="en-US" sz="2800" b="1" dirty="0">
            <a:solidFill>
              <a:srgbClr val="0070C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59C4CE00-CF12-4807-BC5F-D69612B0A288}" type="parTrans" cxnId="{7156347D-6443-4701-85C4-43696F9B2602}">
      <dgm:prSet/>
      <dgm:spPr/>
      <dgm:t>
        <a:bodyPr/>
        <a:lstStyle/>
        <a:p>
          <a:endParaRPr lang="en-US"/>
        </a:p>
      </dgm:t>
    </dgm:pt>
    <dgm:pt modelId="{407F67A0-65F3-4293-96B4-DDB82F65DFD7}" type="sibTrans" cxnId="{7156347D-6443-4701-85C4-43696F9B2602}">
      <dgm:prSet/>
      <dgm:spPr/>
      <dgm:t>
        <a:bodyPr/>
        <a:lstStyle/>
        <a:p>
          <a:endParaRPr lang="en-US"/>
        </a:p>
      </dgm:t>
    </dgm:pt>
    <dgm:pt modelId="{4034E712-0D49-4965-A665-28101C9B7E7D}">
      <dgm:prSet custT="1"/>
      <dgm:spPr/>
      <dgm:t>
        <a:bodyPr/>
        <a:lstStyle/>
        <a:p>
          <a:pPr algn="ctr"/>
          <a:endParaRPr lang="en-US" sz="2800" b="1" dirty="0"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8881C13F-2237-4255-B570-E4DBD390013D}" type="parTrans" cxnId="{A8DC0BAF-3E7F-4FBE-B21B-A1707E5AA1E1}">
      <dgm:prSet/>
      <dgm:spPr/>
      <dgm:t>
        <a:bodyPr/>
        <a:lstStyle/>
        <a:p>
          <a:endParaRPr lang="en-US"/>
        </a:p>
      </dgm:t>
    </dgm:pt>
    <dgm:pt modelId="{2D884647-6109-46E4-BD9E-7EBC67BE2A96}" type="sibTrans" cxnId="{A8DC0BAF-3E7F-4FBE-B21B-A1707E5AA1E1}">
      <dgm:prSet/>
      <dgm:spPr/>
      <dgm:t>
        <a:bodyPr/>
        <a:lstStyle/>
        <a:p>
          <a:endParaRPr lang="en-US"/>
        </a:p>
      </dgm:t>
    </dgm:pt>
    <dgm:pt modelId="{BB4425B6-7EBD-4AF3-AB78-2979614FB6E3}">
      <dgm:prSet custT="1"/>
      <dgm:spPr/>
      <dgm:t>
        <a:bodyPr/>
        <a:lstStyle/>
        <a:p>
          <a:pPr algn="ctr"/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21 </a:t>
          </a:r>
          <a:r>
            <a:rPr lang="en-US" sz="28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Centros</a:t>
          </a:r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</a:t>
          </a:r>
          <a:r>
            <a:rPr lang="en-US" sz="28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Regionales</a:t>
          </a:r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…</a:t>
          </a:r>
        </a:p>
      </dgm:t>
    </dgm:pt>
    <dgm:pt modelId="{0BD0B0BC-2DB1-4158-854F-A397B6F457C5}" type="parTrans" cxnId="{520A1A42-A309-42D1-AA6D-C725B85D7E2E}">
      <dgm:prSet/>
      <dgm:spPr/>
      <dgm:t>
        <a:bodyPr/>
        <a:lstStyle/>
        <a:p>
          <a:endParaRPr lang="en-US"/>
        </a:p>
      </dgm:t>
    </dgm:pt>
    <dgm:pt modelId="{798379DA-5352-4B04-B675-EA852B6AB219}" type="sibTrans" cxnId="{520A1A42-A309-42D1-AA6D-C725B85D7E2E}">
      <dgm:prSet/>
      <dgm:spPr/>
      <dgm:t>
        <a:bodyPr/>
        <a:lstStyle/>
        <a:p>
          <a:endParaRPr lang="en-US"/>
        </a:p>
      </dgm:t>
    </dgm:pt>
    <dgm:pt modelId="{667C03E3-8760-4318-8B67-784C98C8691D}">
      <dgm:prSet custT="1"/>
      <dgm:spPr/>
      <dgm:t>
        <a:bodyPr/>
        <a:lstStyle/>
        <a:p>
          <a:pPr algn="ctr"/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            </a:t>
          </a:r>
          <a:r>
            <a:rPr lang="en-US" sz="28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cubre</a:t>
          </a:r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</a:t>
          </a:r>
          <a:r>
            <a:rPr lang="en-US" sz="28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nuestra</a:t>
          </a:r>
          <a:r>
            <a: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zona!! </a:t>
          </a:r>
        </a:p>
      </dgm:t>
    </dgm:pt>
    <dgm:pt modelId="{7964F4CF-BC6F-4D7A-8424-9617CE0B466A}" type="parTrans" cxnId="{F5B73F5D-F934-42B7-8423-CC4062DA6567}">
      <dgm:prSet/>
      <dgm:spPr/>
      <dgm:t>
        <a:bodyPr/>
        <a:lstStyle/>
        <a:p>
          <a:endParaRPr lang="en-US"/>
        </a:p>
      </dgm:t>
    </dgm:pt>
    <dgm:pt modelId="{F931A0ED-640D-49DE-BC14-9715DAA62C56}" type="sibTrans" cxnId="{F5B73F5D-F934-42B7-8423-CC4062DA6567}">
      <dgm:prSet/>
      <dgm:spPr/>
      <dgm:t>
        <a:bodyPr/>
        <a:lstStyle/>
        <a:p>
          <a:endParaRPr lang="en-US"/>
        </a:p>
      </dgm:t>
    </dgm:pt>
    <dgm:pt modelId="{57AC46C0-86F5-4632-B45F-7D786E085E3B}">
      <dgm:prSet custT="1"/>
      <dgm:spPr/>
      <dgm:t>
        <a:bodyPr/>
        <a:lstStyle/>
        <a:p>
          <a:pPr algn="ctr"/>
          <a:r>
            <a:rPr lang="es-ES" sz="2800" b="1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Departamento de Servicios para el Desarrollo del Estado de California</a:t>
          </a:r>
          <a:endParaRPr lang="en-US" sz="2800" b="1" dirty="0">
            <a:solidFill>
              <a:schemeClr val="accent5">
                <a:lumMod val="75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gm:t>
    </dgm:pt>
    <dgm:pt modelId="{0974F413-C5CB-43B8-8326-6A796D4BCE77}" type="parTrans" cxnId="{6AA37A6C-724C-48CA-9475-08BCD94DEB89}">
      <dgm:prSet/>
      <dgm:spPr/>
      <dgm:t>
        <a:bodyPr/>
        <a:lstStyle/>
        <a:p>
          <a:endParaRPr lang="en-US"/>
        </a:p>
      </dgm:t>
    </dgm:pt>
    <dgm:pt modelId="{99AD909A-29C1-4191-A246-BF9BCC765CC9}" type="sibTrans" cxnId="{6AA37A6C-724C-48CA-9475-08BCD94DEB89}">
      <dgm:prSet/>
      <dgm:spPr/>
      <dgm:t>
        <a:bodyPr/>
        <a:lstStyle/>
        <a:p>
          <a:endParaRPr lang="en-US"/>
        </a:p>
      </dgm:t>
    </dgm:pt>
    <dgm:pt modelId="{CE255CFF-9A28-44BE-98FA-EDB500F9B92E}" type="pres">
      <dgm:prSet presAssocID="{BE507D72-4ABC-48F3-8338-E80A1C73BD2F}" presName="vert0" presStyleCnt="0">
        <dgm:presLayoutVars>
          <dgm:dir/>
          <dgm:animOne val="branch"/>
          <dgm:animLvl val="lvl"/>
        </dgm:presLayoutVars>
      </dgm:prSet>
      <dgm:spPr/>
    </dgm:pt>
    <dgm:pt modelId="{702ED408-9AA5-4A88-95AF-5AC1DC37E632}" type="pres">
      <dgm:prSet presAssocID="{D4AAD7FD-7D48-44D3-A889-BECDA4BA720B}" presName="thickLine" presStyleLbl="alignNode1" presStyleIdx="0" presStyleCnt="6"/>
      <dgm:spPr/>
    </dgm:pt>
    <dgm:pt modelId="{ADB86842-7DEE-4167-953F-EEB8FB573779}" type="pres">
      <dgm:prSet presAssocID="{D4AAD7FD-7D48-44D3-A889-BECDA4BA720B}" presName="horz1" presStyleCnt="0"/>
      <dgm:spPr/>
    </dgm:pt>
    <dgm:pt modelId="{5E6554ED-F47E-4C5D-9E1A-A91E2A653F05}" type="pres">
      <dgm:prSet presAssocID="{D4AAD7FD-7D48-44D3-A889-BECDA4BA720B}" presName="tx1" presStyleLbl="revTx" presStyleIdx="0" presStyleCnt="6" custLinFactNeighborX="54" custLinFactNeighborY="11681"/>
      <dgm:spPr/>
    </dgm:pt>
    <dgm:pt modelId="{B3331160-F1F6-4ACF-BEE6-C2225BD30982}" type="pres">
      <dgm:prSet presAssocID="{D4AAD7FD-7D48-44D3-A889-BECDA4BA720B}" presName="vert1" presStyleCnt="0"/>
      <dgm:spPr/>
    </dgm:pt>
    <dgm:pt modelId="{8655D6E5-0710-4F68-97FC-93C1225992BC}" type="pres">
      <dgm:prSet presAssocID="{09FE99ED-F0B4-4E74-B3B8-B734E74EDCDE}" presName="thickLine" presStyleLbl="alignNode1" presStyleIdx="1" presStyleCnt="6"/>
      <dgm:spPr/>
    </dgm:pt>
    <dgm:pt modelId="{D381DCB3-4CB6-4153-B8BD-B2EA8367A8E5}" type="pres">
      <dgm:prSet presAssocID="{09FE99ED-F0B4-4E74-B3B8-B734E74EDCDE}" presName="horz1" presStyleCnt="0"/>
      <dgm:spPr/>
    </dgm:pt>
    <dgm:pt modelId="{9B225451-75B8-4964-AF8D-7274013869E4}" type="pres">
      <dgm:prSet presAssocID="{09FE99ED-F0B4-4E74-B3B8-B734E74EDCDE}" presName="tx1" presStyleLbl="revTx" presStyleIdx="1" presStyleCnt="6" custLinFactNeighborY="-547"/>
      <dgm:spPr/>
    </dgm:pt>
    <dgm:pt modelId="{38F94FDC-92DE-4D69-BE2A-10EDB3AD1E31}" type="pres">
      <dgm:prSet presAssocID="{09FE99ED-F0B4-4E74-B3B8-B734E74EDCDE}" presName="vert1" presStyleCnt="0"/>
      <dgm:spPr/>
    </dgm:pt>
    <dgm:pt modelId="{BD7CF366-D403-400D-B41E-D068331411A2}" type="pres">
      <dgm:prSet presAssocID="{4034E712-0D49-4965-A665-28101C9B7E7D}" presName="thickLine" presStyleLbl="alignNode1" presStyleIdx="2" presStyleCnt="6"/>
      <dgm:spPr/>
    </dgm:pt>
    <dgm:pt modelId="{69661EC4-D071-4254-9DEA-D7A9023C7E96}" type="pres">
      <dgm:prSet presAssocID="{4034E712-0D49-4965-A665-28101C9B7E7D}" presName="horz1" presStyleCnt="0"/>
      <dgm:spPr/>
    </dgm:pt>
    <dgm:pt modelId="{1A09D782-DC0C-4D0C-89A6-888B5ABAB0B3}" type="pres">
      <dgm:prSet presAssocID="{4034E712-0D49-4965-A665-28101C9B7E7D}" presName="tx1" presStyleLbl="revTx" presStyleIdx="2" presStyleCnt="6"/>
      <dgm:spPr/>
    </dgm:pt>
    <dgm:pt modelId="{D8A570DD-27A0-4E24-AC5B-975F41780057}" type="pres">
      <dgm:prSet presAssocID="{4034E712-0D49-4965-A665-28101C9B7E7D}" presName="vert1" presStyleCnt="0"/>
      <dgm:spPr/>
    </dgm:pt>
    <dgm:pt modelId="{EA056B9F-8AC3-444E-B190-3987E5F3109C}" type="pres">
      <dgm:prSet presAssocID="{BB4425B6-7EBD-4AF3-AB78-2979614FB6E3}" presName="thickLine" presStyleLbl="alignNode1" presStyleIdx="3" presStyleCnt="6"/>
      <dgm:spPr/>
    </dgm:pt>
    <dgm:pt modelId="{B44D5435-707F-49CD-BEB8-39A16C935027}" type="pres">
      <dgm:prSet presAssocID="{BB4425B6-7EBD-4AF3-AB78-2979614FB6E3}" presName="horz1" presStyleCnt="0"/>
      <dgm:spPr/>
    </dgm:pt>
    <dgm:pt modelId="{33BFC9E6-C88F-4A50-8C73-E5DFD60E8586}" type="pres">
      <dgm:prSet presAssocID="{BB4425B6-7EBD-4AF3-AB78-2979614FB6E3}" presName="tx1" presStyleLbl="revTx" presStyleIdx="3" presStyleCnt="6" custLinFactNeighborX="-911" custLinFactNeighborY="27638"/>
      <dgm:spPr/>
    </dgm:pt>
    <dgm:pt modelId="{8C6B1BAF-AB17-4AA6-A6FB-BF5A67DF178D}" type="pres">
      <dgm:prSet presAssocID="{BB4425B6-7EBD-4AF3-AB78-2979614FB6E3}" presName="vert1" presStyleCnt="0"/>
      <dgm:spPr/>
    </dgm:pt>
    <dgm:pt modelId="{F657FEA9-64C2-40F4-8BE8-E4A79EF7DCFC}" type="pres">
      <dgm:prSet presAssocID="{667C03E3-8760-4318-8B67-784C98C8691D}" presName="thickLine" presStyleLbl="alignNode1" presStyleIdx="4" presStyleCnt="6"/>
      <dgm:spPr/>
    </dgm:pt>
    <dgm:pt modelId="{93B4ADD7-33B5-4291-8F8D-0FB480E2C15F}" type="pres">
      <dgm:prSet presAssocID="{667C03E3-8760-4318-8B67-784C98C8691D}" presName="horz1" presStyleCnt="0"/>
      <dgm:spPr/>
    </dgm:pt>
    <dgm:pt modelId="{653CC10A-1334-4090-97EE-8EE3286C165C}" type="pres">
      <dgm:prSet presAssocID="{667C03E3-8760-4318-8B67-784C98C8691D}" presName="tx1" presStyleLbl="revTx" presStyleIdx="4" presStyleCnt="6" custLinFactNeighborX="191" custLinFactNeighborY="19977"/>
      <dgm:spPr/>
    </dgm:pt>
    <dgm:pt modelId="{DE6E9DE9-95A6-4B1B-965D-7C9707F810A6}" type="pres">
      <dgm:prSet presAssocID="{667C03E3-8760-4318-8B67-784C98C8691D}" presName="vert1" presStyleCnt="0"/>
      <dgm:spPr/>
    </dgm:pt>
    <dgm:pt modelId="{7814DA3A-BC4F-465A-9C56-06B81E1FAE3E}" type="pres">
      <dgm:prSet presAssocID="{57AC46C0-86F5-4632-B45F-7D786E085E3B}" presName="thickLine" presStyleLbl="alignNode1" presStyleIdx="5" presStyleCnt="6"/>
      <dgm:spPr/>
    </dgm:pt>
    <dgm:pt modelId="{932316C0-CA1D-4FC3-A843-B39BF200C32C}" type="pres">
      <dgm:prSet presAssocID="{57AC46C0-86F5-4632-B45F-7D786E085E3B}" presName="horz1" presStyleCnt="0"/>
      <dgm:spPr/>
    </dgm:pt>
    <dgm:pt modelId="{7B82DABD-A104-4A03-88D5-84D02DA9802C}" type="pres">
      <dgm:prSet presAssocID="{57AC46C0-86F5-4632-B45F-7D786E085E3B}" presName="tx1" presStyleLbl="revTx" presStyleIdx="5" presStyleCnt="6" custLinFactY="-100000" custLinFactNeighborX="0" custLinFactNeighborY="-181986"/>
      <dgm:spPr/>
    </dgm:pt>
    <dgm:pt modelId="{F5396350-5696-4061-9266-9FB3296BFFC5}" type="pres">
      <dgm:prSet presAssocID="{57AC46C0-86F5-4632-B45F-7D786E085E3B}" presName="vert1" presStyleCnt="0"/>
      <dgm:spPr/>
    </dgm:pt>
  </dgm:ptLst>
  <dgm:cxnLst>
    <dgm:cxn modelId="{A2B6BD11-1D69-42F1-AA76-5404D1B0D9CE}" type="presOf" srcId="{BE507D72-4ABC-48F3-8338-E80A1C73BD2F}" destId="{CE255CFF-9A28-44BE-98FA-EDB500F9B92E}" srcOrd="0" destOrd="0" presId="urn:microsoft.com/office/officeart/2008/layout/LinedList"/>
    <dgm:cxn modelId="{644BA916-5B7B-4343-93D1-F04FC022C564}" type="presOf" srcId="{4034E712-0D49-4965-A665-28101C9B7E7D}" destId="{1A09D782-DC0C-4D0C-89A6-888B5ABAB0B3}" srcOrd="0" destOrd="0" presId="urn:microsoft.com/office/officeart/2008/layout/LinedList"/>
    <dgm:cxn modelId="{E30FCC1E-52A7-4547-BB60-3195FD3666FE}" type="presOf" srcId="{09FE99ED-F0B4-4E74-B3B8-B734E74EDCDE}" destId="{9B225451-75B8-4964-AF8D-7274013869E4}" srcOrd="0" destOrd="0" presId="urn:microsoft.com/office/officeart/2008/layout/LinedList"/>
    <dgm:cxn modelId="{FF3C212A-DF3A-4054-95D0-F0FDFBDF6C50}" srcId="{BE507D72-4ABC-48F3-8338-E80A1C73BD2F}" destId="{D4AAD7FD-7D48-44D3-A889-BECDA4BA720B}" srcOrd="0" destOrd="0" parTransId="{190E7A33-1427-4934-8A2C-6700C6C703F6}" sibTransId="{AA8B2296-E657-44F2-9364-877024443330}"/>
    <dgm:cxn modelId="{F5B73F5D-F934-42B7-8423-CC4062DA6567}" srcId="{BE507D72-4ABC-48F3-8338-E80A1C73BD2F}" destId="{667C03E3-8760-4318-8B67-784C98C8691D}" srcOrd="4" destOrd="0" parTransId="{7964F4CF-BC6F-4D7A-8424-9617CE0B466A}" sibTransId="{F931A0ED-640D-49DE-BC14-9715DAA62C56}"/>
    <dgm:cxn modelId="{520A1A42-A309-42D1-AA6D-C725B85D7E2E}" srcId="{BE507D72-4ABC-48F3-8338-E80A1C73BD2F}" destId="{BB4425B6-7EBD-4AF3-AB78-2979614FB6E3}" srcOrd="3" destOrd="0" parTransId="{0BD0B0BC-2DB1-4158-854F-A397B6F457C5}" sibTransId="{798379DA-5352-4B04-B675-EA852B6AB219}"/>
    <dgm:cxn modelId="{6C043B6A-E718-4935-9B1E-30EA63828DB7}" type="presOf" srcId="{57AC46C0-86F5-4632-B45F-7D786E085E3B}" destId="{7B82DABD-A104-4A03-88D5-84D02DA9802C}" srcOrd="0" destOrd="0" presId="urn:microsoft.com/office/officeart/2008/layout/LinedList"/>
    <dgm:cxn modelId="{6AA37A6C-724C-48CA-9475-08BCD94DEB89}" srcId="{BE507D72-4ABC-48F3-8338-E80A1C73BD2F}" destId="{57AC46C0-86F5-4632-B45F-7D786E085E3B}" srcOrd="5" destOrd="0" parTransId="{0974F413-C5CB-43B8-8326-6A796D4BCE77}" sibTransId="{99AD909A-29C1-4191-A246-BF9BCC765CC9}"/>
    <dgm:cxn modelId="{79BAF379-775A-4EBA-BBC5-16F32FD4B0D5}" type="presOf" srcId="{BB4425B6-7EBD-4AF3-AB78-2979614FB6E3}" destId="{33BFC9E6-C88F-4A50-8C73-E5DFD60E8586}" srcOrd="0" destOrd="0" presId="urn:microsoft.com/office/officeart/2008/layout/LinedList"/>
    <dgm:cxn modelId="{7156347D-6443-4701-85C4-43696F9B2602}" srcId="{BE507D72-4ABC-48F3-8338-E80A1C73BD2F}" destId="{09FE99ED-F0B4-4E74-B3B8-B734E74EDCDE}" srcOrd="1" destOrd="0" parTransId="{59C4CE00-CF12-4807-BC5F-D69612B0A288}" sibTransId="{407F67A0-65F3-4293-96B4-DDB82F65DFD7}"/>
    <dgm:cxn modelId="{6DD75787-2BE1-4930-B624-1F1DB5038A94}" type="presOf" srcId="{D4AAD7FD-7D48-44D3-A889-BECDA4BA720B}" destId="{5E6554ED-F47E-4C5D-9E1A-A91E2A653F05}" srcOrd="0" destOrd="0" presId="urn:microsoft.com/office/officeart/2008/layout/LinedList"/>
    <dgm:cxn modelId="{A8DC0BAF-3E7F-4FBE-B21B-A1707E5AA1E1}" srcId="{BE507D72-4ABC-48F3-8338-E80A1C73BD2F}" destId="{4034E712-0D49-4965-A665-28101C9B7E7D}" srcOrd="2" destOrd="0" parTransId="{8881C13F-2237-4255-B570-E4DBD390013D}" sibTransId="{2D884647-6109-46E4-BD9E-7EBC67BE2A96}"/>
    <dgm:cxn modelId="{70863FD5-AC16-4F52-8816-AA7EAE86DDB5}" type="presOf" srcId="{667C03E3-8760-4318-8B67-784C98C8691D}" destId="{653CC10A-1334-4090-97EE-8EE3286C165C}" srcOrd="0" destOrd="0" presId="urn:microsoft.com/office/officeart/2008/layout/LinedList"/>
    <dgm:cxn modelId="{4332222F-F49C-49FC-B143-4DC9A9BBD352}" type="presParOf" srcId="{CE255CFF-9A28-44BE-98FA-EDB500F9B92E}" destId="{702ED408-9AA5-4A88-95AF-5AC1DC37E632}" srcOrd="0" destOrd="0" presId="urn:microsoft.com/office/officeart/2008/layout/LinedList"/>
    <dgm:cxn modelId="{E2569333-403B-43BA-B363-7692C81C6013}" type="presParOf" srcId="{CE255CFF-9A28-44BE-98FA-EDB500F9B92E}" destId="{ADB86842-7DEE-4167-953F-EEB8FB573779}" srcOrd="1" destOrd="0" presId="urn:microsoft.com/office/officeart/2008/layout/LinedList"/>
    <dgm:cxn modelId="{E2CEBA54-0734-45E6-8C69-1D0A67C3CFAB}" type="presParOf" srcId="{ADB86842-7DEE-4167-953F-EEB8FB573779}" destId="{5E6554ED-F47E-4C5D-9E1A-A91E2A653F05}" srcOrd="0" destOrd="0" presId="urn:microsoft.com/office/officeart/2008/layout/LinedList"/>
    <dgm:cxn modelId="{C145EEC5-7A2C-4FFC-A782-B121B7A81EBF}" type="presParOf" srcId="{ADB86842-7DEE-4167-953F-EEB8FB573779}" destId="{B3331160-F1F6-4ACF-BEE6-C2225BD30982}" srcOrd="1" destOrd="0" presId="urn:microsoft.com/office/officeart/2008/layout/LinedList"/>
    <dgm:cxn modelId="{325721DC-21CA-48B0-9486-E1E3B2010806}" type="presParOf" srcId="{CE255CFF-9A28-44BE-98FA-EDB500F9B92E}" destId="{8655D6E5-0710-4F68-97FC-93C1225992BC}" srcOrd="2" destOrd="0" presId="urn:microsoft.com/office/officeart/2008/layout/LinedList"/>
    <dgm:cxn modelId="{7DE878AF-6AFF-4546-9330-1F9310CB6BA9}" type="presParOf" srcId="{CE255CFF-9A28-44BE-98FA-EDB500F9B92E}" destId="{D381DCB3-4CB6-4153-B8BD-B2EA8367A8E5}" srcOrd="3" destOrd="0" presId="urn:microsoft.com/office/officeart/2008/layout/LinedList"/>
    <dgm:cxn modelId="{A3AC5BC8-1BD3-4998-AECB-3A2C33FD2746}" type="presParOf" srcId="{D381DCB3-4CB6-4153-B8BD-B2EA8367A8E5}" destId="{9B225451-75B8-4964-AF8D-7274013869E4}" srcOrd="0" destOrd="0" presId="urn:microsoft.com/office/officeart/2008/layout/LinedList"/>
    <dgm:cxn modelId="{85FA89A9-89BC-4A3F-8DD6-B6BE311EE4CD}" type="presParOf" srcId="{D381DCB3-4CB6-4153-B8BD-B2EA8367A8E5}" destId="{38F94FDC-92DE-4D69-BE2A-10EDB3AD1E31}" srcOrd="1" destOrd="0" presId="urn:microsoft.com/office/officeart/2008/layout/LinedList"/>
    <dgm:cxn modelId="{428C59D6-6E16-4C8F-8161-CBEA3E1B5620}" type="presParOf" srcId="{CE255CFF-9A28-44BE-98FA-EDB500F9B92E}" destId="{BD7CF366-D403-400D-B41E-D068331411A2}" srcOrd="4" destOrd="0" presId="urn:microsoft.com/office/officeart/2008/layout/LinedList"/>
    <dgm:cxn modelId="{FC823A52-E3CE-406E-A4B5-06AE0DAF8715}" type="presParOf" srcId="{CE255CFF-9A28-44BE-98FA-EDB500F9B92E}" destId="{69661EC4-D071-4254-9DEA-D7A9023C7E96}" srcOrd="5" destOrd="0" presId="urn:microsoft.com/office/officeart/2008/layout/LinedList"/>
    <dgm:cxn modelId="{E3BD1EA8-0689-4E2C-BB01-31E993D7459D}" type="presParOf" srcId="{69661EC4-D071-4254-9DEA-D7A9023C7E96}" destId="{1A09D782-DC0C-4D0C-89A6-888B5ABAB0B3}" srcOrd="0" destOrd="0" presId="urn:microsoft.com/office/officeart/2008/layout/LinedList"/>
    <dgm:cxn modelId="{5CEF0565-23F7-4B33-BECA-A3D0C9D076E6}" type="presParOf" srcId="{69661EC4-D071-4254-9DEA-D7A9023C7E96}" destId="{D8A570DD-27A0-4E24-AC5B-975F41780057}" srcOrd="1" destOrd="0" presId="urn:microsoft.com/office/officeart/2008/layout/LinedList"/>
    <dgm:cxn modelId="{45F64448-17A5-4CDE-8C68-4176DE6AB7B9}" type="presParOf" srcId="{CE255CFF-9A28-44BE-98FA-EDB500F9B92E}" destId="{EA056B9F-8AC3-444E-B190-3987E5F3109C}" srcOrd="6" destOrd="0" presId="urn:microsoft.com/office/officeart/2008/layout/LinedList"/>
    <dgm:cxn modelId="{ED82DE39-858B-40F8-B416-CF04166AA1F9}" type="presParOf" srcId="{CE255CFF-9A28-44BE-98FA-EDB500F9B92E}" destId="{B44D5435-707F-49CD-BEB8-39A16C935027}" srcOrd="7" destOrd="0" presId="urn:microsoft.com/office/officeart/2008/layout/LinedList"/>
    <dgm:cxn modelId="{2CD57B19-DFF8-4D07-B042-4AC85C6884F0}" type="presParOf" srcId="{B44D5435-707F-49CD-BEB8-39A16C935027}" destId="{33BFC9E6-C88F-4A50-8C73-E5DFD60E8586}" srcOrd="0" destOrd="0" presId="urn:microsoft.com/office/officeart/2008/layout/LinedList"/>
    <dgm:cxn modelId="{A09DAEBF-2304-424A-82C4-191B28BE822A}" type="presParOf" srcId="{B44D5435-707F-49CD-BEB8-39A16C935027}" destId="{8C6B1BAF-AB17-4AA6-A6FB-BF5A67DF178D}" srcOrd="1" destOrd="0" presId="urn:microsoft.com/office/officeart/2008/layout/LinedList"/>
    <dgm:cxn modelId="{154E7E32-D5C5-4DAC-9383-B1F5EE971334}" type="presParOf" srcId="{CE255CFF-9A28-44BE-98FA-EDB500F9B92E}" destId="{F657FEA9-64C2-40F4-8BE8-E4A79EF7DCFC}" srcOrd="8" destOrd="0" presId="urn:microsoft.com/office/officeart/2008/layout/LinedList"/>
    <dgm:cxn modelId="{ED248F75-5C8E-490D-A9B9-769A783517DB}" type="presParOf" srcId="{CE255CFF-9A28-44BE-98FA-EDB500F9B92E}" destId="{93B4ADD7-33B5-4291-8F8D-0FB480E2C15F}" srcOrd="9" destOrd="0" presId="urn:microsoft.com/office/officeart/2008/layout/LinedList"/>
    <dgm:cxn modelId="{B1456E98-0433-4704-9974-982AC505E75A}" type="presParOf" srcId="{93B4ADD7-33B5-4291-8F8D-0FB480E2C15F}" destId="{653CC10A-1334-4090-97EE-8EE3286C165C}" srcOrd="0" destOrd="0" presId="urn:microsoft.com/office/officeart/2008/layout/LinedList"/>
    <dgm:cxn modelId="{1F203D93-9F69-4A2E-A166-8762BAC278C4}" type="presParOf" srcId="{93B4ADD7-33B5-4291-8F8D-0FB480E2C15F}" destId="{DE6E9DE9-95A6-4B1B-965D-7C9707F810A6}" srcOrd="1" destOrd="0" presId="urn:microsoft.com/office/officeart/2008/layout/LinedList"/>
    <dgm:cxn modelId="{C00A16D0-612A-40CA-9FE0-C650D2AF43DE}" type="presParOf" srcId="{CE255CFF-9A28-44BE-98FA-EDB500F9B92E}" destId="{7814DA3A-BC4F-465A-9C56-06B81E1FAE3E}" srcOrd="10" destOrd="0" presId="urn:microsoft.com/office/officeart/2008/layout/LinedList"/>
    <dgm:cxn modelId="{C1241652-8AAC-4D02-8C21-8C8557216C2E}" type="presParOf" srcId="{CE255CFF-9A28-44BE-98FA-EDB500F9B92E}" destId="{932316C0-CA1D-4FC3-A843-B39BF200C32C}" srcOrd="11" destOrd="0" presId="urn:microsoft.com/office/officeart/2008/layout/LinedList"/>
    <dgm:cxn modelId="{558E3450-C150-422E-82F6-6C102026E362}" type="presParOf" srcId="{932316C0-CA1D-4FC3-A843-B39BF200C32C}" destId="{7B82DABD-A104-4A03-88D5-84D02DA9802C}" srcOrd="0" destOrd="0" presId="urn:microsoft.com/office/officeart/2008/layout/LinedList"/>
    <dgm:cxn modelId="{B8FE3DD0-672E-4C06-9404-477A1D0835A9}" type="presParOf" srcId="{932316C0-CA1D-4FC3-A843-B39BF200C32C}" destId="{F5396350-5696-4061-9266-9FB3296BFF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C310-D826-4F63-A844-471BDD48E249}">
      <dsp:nvSpPr>
        <dsp:cNvPr id="0" name=""/>
        <dsp:cNvSpPr/>
      </dsp:nvSpPr>
      <dsp:spPr>
        <a:xfrm>
          <a:off x="0" y="345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1B2D1-6B7D-4CBC-A5E9-32B13E829AA6}">
      <dsp:nvSpPr>
        <dsp:cNvPr id="0" name=""/>
        <dsp:cNvSpPr/>
      </dsp:nvSpPr>
      <dsp:spPr>
        <a:xfrm>
          <a:off x="0" y="255481"/>
          <a:ext cx="10515600" cy="1287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rgbClr val="00B0F0"/>
            </a:solidFill>
            <a:latin typeface="Arial Black" panose="020B0A040201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accent1"/>
              </a:solidFill>
              <a:latin typeface="Arial Black" panose="020B0A04020102020204" pitchFamily="34" charset="0"/>
            </a:rPr>
            <a:t>Es un Requisito de la Ley </a:t>
          </a:r>
          <a:r>
            <a:rPr lang="es-ES" sz="2000" b="1" kern="1200" dirty="0" err="1">
              <a:solidFill>
                <a:schemeClr val="accent1"/>
              </a:solidFill>
              <a:latin typeface="Arial Black" panose="020B0A04020102020204" pitchFamily="34" charset="0"/>
            </a:rPr>
            <a:t>Lanterman</a:t>
          </a:r>
          <a:r>
            <a:rPr lang="es-ES" sz="2000" b="1" kern="1200" dirty="0">
              <a:solidFill>
                <a:schemeClr val="accent1"/>
              </a:solidFill>
              <a:latin typeface="Arial Black" panose="020B0A04020102020204" pitchFamily="34" charset="0"/>
            </a:rPr>
            <a:t>: Sec. 4519.5 y 4511.6 del Código W&amp;I</a:t>
          </a:r>
          <a:endParaRPr lang="en-US" sz="2000" kern="1200" dirty="0">
            <a:solidFill>
              <a:schemeClr val="accent1"/>
            </a:solidFill>
            <a:latin typeface="Arial Black" panose="020B0A04020102020204" pitchFamily="34" charset="0"/>
          </a:endParaRPr>
        </a:p>
      </dsp:txBody>
      <dsp:txXfrm>
        <a:off x="0" y="255481"/>
        <a:ext cx="10515600" cy="1287910"/>
      </dsp:txXfrm>
    </dsp:sp>
    <dsp:sp modelId="{FBC0F067-A06E-4442-847E-7B9387C7B448}">
      <dsp:nvSpPr>
        <dsp:cNvPr id="0" name=""/>
        <dsp:cNvSpPr/>
      </dsp:nvSpPr>
      <dsp:spPr>
        <a:xfrm>
          <a:off x="0" y="1291361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B57A0-779F-4902-B368-698685CC715E}">
      <dsp:nvSpPr>
        <dsp:cNvPr id="0" name=""/>
        <dsp:cNvSpPr/>
      </dsp:nvSpPr>
      <dsp:spPr>
        <a:xfrm>
          <a:off x="0" y="1291361"/>
          <a:ext cx="10515600" cy="1287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b="1" kern="1200" dirty="0">
            <a:solidFill>
              <a:srgbClr val="00B0F0"/>
            </a:solidFill>
            <a:latin typeface="Arial Black" panose="020B0A04020102020204" pitchFamily="34" charset="0"/>
          </a:endParaRP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solidFill>
                <a:schemeClr val="accent1"/>
              </a:solidFill>
              <a:latin typeface="Arial Black" panose="020B0A04020102020204" pitchFamily="34" charset="0"/>
            </a:rPr>
            <a:t>Todos los Centros Regionales deben informar datos sobre las autorizaciones, la utilización y los gastos de compra de servicios (POS)</a:t>
          </a:r>
          <a:endParaRPr lang="en-US" sz="2000" kern="1200" dirty="0">
            <a:solidFill>
              <a:schemeClr val="accent1"/>
            </a:solidFill>
            <a:latin typeface="Arial Black" panose="020B0A04020102020204" pitchFamily="34" charset="0"/>
          </a:endParaRPr>
        </a:p>
      </dsp:txBody>
      <dsp:txXfrm>
        <a:off x="0" y="1291361"/>
        <a:ext cx="10515600" cy="1287910"/>
      </dsp:txXfrm>
    </dsp:sp>
    <dsp:sp modelId="{997E267B-348D-48C8-BE2B-0C3A00722530}">
      <dsp:nvSpPr>
        <dsp:cNvPr id="0" name=""/>
        <dsp:cNvSpPr/>
      </dsp:nvSpPr>
      <dsp:spPr>
        <a:xfrm>
          <a:off x="0" y="2579272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02998-19CF-4416-A1B7-3184FD1123B9}">
      <dsp:nvSpPr>
        <dsp:cNvPr id="0" name=""/>
        <dsp:cNvSpPr/>
      </dsp:nvSpPr>
      <dsp:spPr>
        <a:xfrm>
          <a:off x="0" y="2579272"/>
          <a:ext cx="10515600" cy="1287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b="1" kern="1200" dirty="0">
            <a:solidFill>
              <a:srgbClr val="00B0F0"/>
            </a:solidFill>
            <a:latin typeface="Arial Black" panose="020B0A04020102020204" pitchFamily="34" charset="0"/>
          </a:endParaRPr>
        </a:p>
      </dsp:txBody>
      <dsp:txXfrm>
        <a:off x="0" y="2579272"/>
        <a:ext cx="10515600" cy="1287910"/>
      </dsp:txXfrm>
    </dsp:sp>
    <dsp:sp modelId="{BF97A0F6-5DD3-4059-BB3B-8E90E98B3E57}">
      <dsp:nvSpPr>
        <dsp:cNvPr id="0" name=""/>
        <dsp:cNvSpPr/>
      </dsp:nvSpPr>
      <dsp:spPr>
        <a:xfrm>
          <a:off x="0" y="3867183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124F4-6074-43B8-8C15-2FE4BD60E353}">
      <dsp:nvSpPr>
        <dsp:cNvPr id="0" name=""/>
        <dsp:cNvSpPr/>
      </dsp:nvSpPr>
      <dsp:spPr>
        <a:xfrm>
          <a:off x="0" y="3000908"/>
          <a:ext cx="10515600" cy="481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rPr>
            <a:t>Los Centros Regionales </a:t>
          </a:r>
          <a:r>
            <a:rPr lang="es-ES" sz="2000" kern="1200" dirty="0" err="1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rPr>
            <a:t>deven</a:t>
          </a:r>
          <a:r>
            <a:rPr lang="es-ES" sz="2000" kern="12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rPr>
            <a:t> realizar al menos 1 reunión pública</a:t>
          </a:r>
          <a:endParaRPr lang="en-US" sz="2000" kern="1200" dirty="0">
            <a:solidFill>
              <a:schemeClr val="accent5">
                <a:lumMod val="75000"/>
              </a:schemeClr>
            </a:solidFill>
            <a:latin typeface="Arial Black" panose="020B0A04020102020204" pitchFamily="34" charset="0"/>
          </a:endParaRPr>
        </a:p>
      </dsp:txBody>
      <dsp:txXfrm>
        <a:off x="0" y="3000908"/>
        <a:ext cx="10515600" cy="481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ED408-9AA5-4A88-95AF-5AC1DC37E632}">
      <dsp:nvSpPr>
        <dsp:cNvPr id="0" name=""/>
        <dsp:cNvSpPr/>
      </dsp:nvSpPr>
      <dsp:spPr>
        <a:xfrm>
          <a:off x="0" y="2928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6554ED-F47E-4C5D-9E1A-A91E2A653F05}">
      <dsp:nvSpPr>
        <dsp:cNvPr id="0" name=""/>
        <dsp:cNvSpPr/>
      </dsp:nvSpPr>
      <dsp:spPr>
        <a:xfrm>
          <a:off x="0" y="119561"/>
          <a:ext cx="8496300" cy="9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   Estado de California y gobierno federal</a:t>
          </a:r>
          <a:endParaRPr lang="en-US" sz="2800" kern="1200" dirty="0">
            <a:solidFill>
              <a:srgbClr val="0070C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0" y="119561"/>
        <a:ext cx="8496300" cy="998487"/>
      </dsp:txXfrm>
    </dsp:sp>
    <dsp:sp modelId="{8655D6E5-0710-4F68-97FC-93C1225992BC}">
      <dsp:nvSpPr>
        <dsp:cNvPr id="0" name=""/>
        <dsp:cNvSpPr/>
      </dsp:nvSpPr>
      <dsp:spPr>
        <a:xfrm>
          <a:off x="0" y="1001415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25451-75B8-4964-AF8D-7274013869E4}">
      <dsp:nvSpPr>
        <dsp:cNvPr id="0" name=""/>
        <dsp:cNvSpPr/>
      </dsp:nvSpPr>
      <dsp:spPr>
        <a:xfrm>
          <a:off x="0" y="995954"/>
          <a:ext cx="8496300" cy="9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Da dinero al presupuesto de Salud y Servicios Humanos</a:t>
          </a:r>
          <a:endParaRPr lang="en-US" sz="2800" b="1" kern="1200" dirty="0">
            <a:solidFill>
              <a:srgbClr val="0070C0"/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0" y="995954"/>
        <a:ext cx="8496300" cy="998487"/>
      </dsp:txXfrm>
    </dsp:sp>
    <dsp:sp modelId="{BD7CF366-D403-400D-B41E-D068331411A2}">
      <dsp:nvSpPr>
        <dsp:cNvPr id="0" name=""/>
        <dsp:cNvSpPr/>
      </dsp:nvSpPr>
      <dsp:spPr>
        <a:xfrm>
          <a:off x="0" y="1999903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D782-DC0C-4D0C-89A6-888B5ABAB0B3}">
      <dsp:nvSpPr>
        <dsp:cNvPr id="0" name=""/>
        <dsp:cNvSpPr/>
      </dsp:nvSpPr>
      <dsp:spPr>
        <a:xfrm>
          <a:off x="0" y="1999903"/>
          <a:ext cx="8496300" cy="9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dirty="0"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0" y="1999903"/>
        <a:ext cx="8496300" cy="998487"/>
      </dsp:txXfrm>
    </dsp:sp>
    <dsp:sp modelId="{EA056B9F-8AC3-444E-B190-3987E5F3109C}">
      <dsp:nvSpPr>
        <dsp:cNvPr id="0" name=""/>
        <dsp:cNvSpPr/>
      </dsp:nvSpPr>
      <dsp:spPr>
        <a:xfrm>
          <a:off x="0" y="2998390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FC9E6-C88F-4A50-8C73-E5DFD60E8586}">
      <dsp:nvSpPr>
        <dsp:cNvPr id="0" name=""/>
        <dsp:cNvSpPr/>
      </dsp:nvSpPr>
      <dsp:spPr>
        <a:xfrm>
          <a:off x="0" y="3274353"/>
          <a:ext cx="8496300" cy="9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21 </a:t>
          </a:r>
          <a:r>
            <a:rPr lang="en-US" sz="2800" kern="12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Centros</a:t>
          </a: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Regionales</a:t>
          </a: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…</a:t>
          </a:r>
        </a:p>
      </dsp:txBody>
      <dsp:txXfrm>
        <a:off x="0" y="3274353"/>
        <a:ext cx="8496300" cy="998487"/>
      </dsp:txXfrm>
    </dsp:sp>
    <dsp:sp modelId="{F657FEA9-64C2-40F4-8BE8-E4A79EF7DCFC}">
      <dsp:nvSpPr>
        <dsp:cNvPr id="0" name=""/>
        <dsp:cNvSpPr/>
      </dsp:nvSpPr>
      <dsp:spPr>
        <a:xfrm>
          <a:off x="0" y="3996878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CC10A-1334-4090-97EE-8EE3286C165C}">
      <dsp:nvSpPr>
        <dsp:cNvPr id="0" name=""/>
        <dsp:cNvSpPr/>
      </dsp:nvSpPr>
      <dsp:spPr>
        <a:xfrm>
          <a:off x="0" y="4196346"/>
          <a:ext cx="8496300" cy="9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            </a:t>
          </a:r>
          <a:r>
            <a:rPr lang="en-US" sz="2800" kern="12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cubre</a:t>
          </a: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nuestra</a:t>
          </a:r>
          <a:r>
            <a:rPr lang="en-US" sz="2800" kern="12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rPr>
            <a:t> zona!! </a:t>
          </a:r>
        </a:p>
      </dsp:txBody>
      <dsp:txXfrm>
        <a:off x="0" y="4196346"/>
        <a:ext cx="8496300" cy="998487"/>
      </dsp:txXfrm>
    </dsp:sp>
    <dsp:sp modelId="{7814DA3A-BC4F-465A-9C56-06B81E1FAE3E}">
      <dsp:nvSpPr>
        <dsp:cNvPr id="0" name=""/>
        <dsp:cNvSpPr/>
      </dsp:nvSpPr>
      <dsp:spPr>
        <a:xfrm>
          <a:off x="0" y="4995366"/>
          <a:ext cx="84963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2DABD-A104-4A03-88D5-84D02DA9802C}">
      <dsp:nvSpPr>
        <dsp:cNvPr id="0" name=""/>
        <dsp:cNvSpPr/>
      </dsp:nvSpPr>
      <dsp:spPr>
        <a:xfrm>
          <a:off x="0" y="2179770"/>
          <a:ext cx="8496300" cy="99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chemeClr val="accent5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rPr>
            <a:t>Departamento de Servicios para el Desarrollo del Estado de California</a:t>
          </a:r>
          <a:endParaRPr lang="en-US" sz="2800" b="1" kern="1200" dirty="0">
            <a:solidFill>
              <a:schemeClr val="accent5">
                <a:lumMod val="75000"/>
              </a:schemeClr>
            </a:solidFill>
            <a:latin typeface="Aharoni" panose="02010803020104030203" pitchFamily="2" charset="-79"/>
            <a:cs typeface="Aharoni" panose="02010803020104030203" pitchFamily="2" charset="-79"/>
          </a:endParaRPr>
        </a:p>
      </dsp:txBody>
      <dsp:txXfrm>
        <a:off x="0" y="2179770"/>
        <a:ext cx="8496300" cy="998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0.30424</cdr:x>
      <cdr:y>0.91786</cdr:y>
    </cdr:from>
    <cdr:to>
      <cdr:x>0.45006</cdr:x>
      <cdr:y>0.96364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35FAF098-605D-48BD-B372-7DBC87A6E86C}"/>
            </a:ext>
          </a:extLst>
        </cdr:cNvPr>
        <cdr:cNvCxnSpPr/>
      </cdr:nvCxnSpPr>
      <cdr:spPr>
        <a:xfrm xmlns:a="http://schemas.openxmlformats.org/drawingml/2006/main" flipH="1" flipV="1">
          <a:off x="3199228" y="4794433"/>
          <a:ext cx="1533378" cy="23915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0.48928</cdr:x>
      <cdr:y>0.07536</cdr:y>
    </cdr:from>
    <cdr:to>
      <cdr:x>0.64727</cdr:x>
      <cdr:y>0.09931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44186AE9-3409-4DA6-896B-1509E118AD9A}"/>
            </a:ext>
          </a:extLst>
        </cdr:cNvPr>
        <cdr:cNvCxnSpPr/>
      </cdr:nvCxnSpPr>
      <cdr:spPr>
        <a:xfrm xmlns:a="http://schemas.openxmlformats.org/drawingml/2006/main" flipV="1">
          <a:off x="5140569" y="354170"/>
          <a:ext cx="1659988" cy="1125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0.27103</cdr:x>
      <cdr:y>0.1023</cdr:y>
    </cdr:from>
    <cdr:to>
      <cdr:x>0.46518</cdr:x>
      <cdr:y>0.17414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3CD1626E-C004-4F98-993D-900D499E1B1D}"/>
            </a:ext>
          </a:extLst>
        </cdr:cNvPr>
        <cdr:cNvCxnSpPr/>
      </cdr:nvCxnSpPr>
      <cdr:spPr>
        <a:xfrm xmlns:a="http://schemas.openxmlformats.org/drawingml/2006/main" flipH="1">
          <a:off x="2847535" y="480779"/>
          <a:ext cx="2039816" cy="3376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6976D-2B9E-4B56-91FF-D4C32E05BF7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E1FBA-49D9-45CC-9B8E-6CBAD9FA9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0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E29E5-26BB-4AD6-BA87-A952A37E3F9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0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E29E5-26BB-4AD6-BA87-A952A37E3F9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8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DA63-41E4-4FF2-99AB-3B7C8A6553E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5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need to double check data </a:t>
            </a:r>
            <a:r>
              <a:rPr lang="en-US"/>
              <a:t>on highlighted area.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DA63-41E4-4FF2-99AB-3B7C8A6553E3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8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D7BE-8C43-41ED-BF97-C5D9611A2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68AAB-761A-446E-BA51-3C248CA02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135C8-0519-41D1-A315-53AC3F5F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5B473-A6EF-4EE5-B886-5DA08D35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23A56-92CD-4686-9AD7-99AE9810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2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5C87-6FFA-44F3-80D7-B6619C64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E80B4-F8C9-4646-94C9-0605381C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82FC7-9E43-4670-802E-99AEAAD7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785E4-7503-4E7D-B638-020F190B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037DD-F44C-40AC-8551-E9BF5AB8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5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38487-49DD-4D28-8092-C0395AED1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8FBD0-3237-4084-99E8-2734D8D0C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73AA5-4C44-4647-9EE6-E173CB1D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C876-2820-4D93-8402-BC9B6A345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2A0A4-EC70-4FFE-85DD-FEFB7475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7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C69D-C90F-4B4E-8EB7-7D018BAEA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9077-B2AF-4335-9BFA-962386554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20AB-3C8C-4308-B2A8-54AF8696C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C38F9-79C6-4E6F-88A3-869428C7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47B37-A89F-4213-A751-3B1DF129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5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DEE1-11FE-45E5-8F6C-86E316707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2F61A-688C-44BB-A61C-060F944EE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1F5D-6EBB-4155-9F99-985A3ADC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18731-8F30-4641-B98C-84FE1918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8C276-316A-4256-97EA-10DFDCDA4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5044-787E-4EB8-9E85-8C1CBDF7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50E50-1B14-45E7-BE11-2E3EDC0C67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0727D-2C92-4FB8-AC67-94FFE9932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F554C-7DDC-405F-948F-555DB41E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6ACB7-B775-436B-8613-433A5347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B6BA2-CD90-4228-83C9-98414028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5A97-553C-43BB-AB0D-4737055DF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FCB12-C2A3-4B92-AD9F-BA7F64817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F2BF1-C53E-4B64-A22D-22057C608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44CE4-6B4B-4C8A-991E-5B783339D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B416F9-BCFF-42B8-A9A9-0F84B6442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B3D3D-6D45-4930-8BB4-88838C36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0B147E-10F0-4BE6-979C-6A488E5A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EC74B1-1CE4-4FD9-89BF-8589FC7B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7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FC5B-7156-4029-8EB1-250C8FBD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227CA-939D-4D4B-BACD-06945B3D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525C4-73B1-4B76-90E2-31867C0E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37FFF-1051-44A8-924C-B766BA3E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2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B57AE-5CFE-4671-863F-6DDCFD93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8BF0E-5D45-4916-BB65-415EB5FC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6836C-53D4-484B-BD2D-C23BDDA45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7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ADCD-E7B2-4ED0-814A-0057FF430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FA0C-34B7-41F7-902D-5556700C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941A2-197B-40D6-91EC-E147BD956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FFE96-7233-43B2-96CF-9F3F1AEC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4D350-8CE0-4A0D-9A7B-F041A7CB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6A95B-45A2-49AF-BAD5-281283A9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7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D61F-FDA7-4B96-9DCE-38682ABA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37B13-BC7E-48BC-98B3-3EF0CE54D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2BAC7-3FAF-41C2-B9DA-5624EE071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DF7A2-25CB-4D18-986A-DA350EA3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E80F3-A6C9-40E0-8530-D704684A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E1837-DAE0-4BC9-A5A3-A4580D9C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C78A9C-39A4-4DF0-B810-E1F3889C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9E48B-568A-4AE4-975B-05B56CEF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0C4A-39FB-43F1-9FB7-86AA9A501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F147-FFC7-46DF-ADD9-9D2D69747599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C2E42-7781-4C05-B8F5-738E42F03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202E8-E7AC-4A8A-A9FA-D06DB0020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363E-0A48-45C9-A08A-6F0F0ACF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62393D-55FA-4F23-9E5B-7EFD1AC61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966" y="4150611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i="1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Año</a:t>
            </a:r>
            <a:r>
              <a:rPr lang="en-US" sz="4000" b="1" i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Fiscal 2019-2020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EE444-F83B-425C-AE1F-9363AB58F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1120233"/>
            <a:ext cx="4805691" cy="2313741"/>
          </a:xfrm>
        </p:spPr>
        <p:txBody>
          <a:bodyPr anchor="b">
            <a:normAutofit/>
          </a:bodyPr>
          <a:lstStyle/>
          <a:p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COMPRA DE SERVICIOS</a:t>
            </a:r>
          </a:p>
          <a:p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¿Cómo sirve VMRC a su comunidad?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628F6EC-1E25-4D46-9445-BB53DD813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1954090"/>
            <a:ext cx="4141760" cy="3864219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121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ABD0A-D25D-4408-8427-F0485DD6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s-ES" sz="31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Total de Personas Atendidas por Diagnóstico Año fiscal 2019-2020, todas las edades</a:t>
            </a:r>
            <a:endParaRPr lang="en-US" sz="3100" b="1" dirty="0">
              <a:solidFill>
                <a:srgbClr val="00206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ECA758-8654-4A12-AE03-8496A33FE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534037"/>
              </p:ext>
            </p:extLst>
          </p:nvPr>
        </p:nvGraphicFramePr>
        <p:xfrm>
          <a:off x="838199" y="1527048"/>
          <a:ext cx="10695039" cy="475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86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FF6C7-4531-4B61-B930-AC4F927AE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pPr algn="ctr"/>
            <a:r>
              <a:rPr lang="es-ES" sz="28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Total de personas atendidas por origen étnico o raza Año fiscal 2019-2020, todas las edades</a:t>
            </a:r>
            <a:endParaRPr lang="en-US" sz="2800" i="1" dirty="0">
              <a:solidFill>
                <a:srgbClr val="00206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9C9C90-DBA3-4C63-8E6E-C2523A3E58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096421"/>
              </p:ext>
            </p:extLst>
          </p:nvPr>
        </p:nvGraphicFramePr>
        <p:xfrm>
          <a:off x="466201" y="1650390"/>
          <a:ext cx="11251095" cy="521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69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78902-2DCC-425E-BCA3-682965B8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s-ES" sz="3400" b="1" dirty="0">
                <a:solidFill>
                  <a:srgbClr val="00206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Total de personas atendidas por Idioma Año fiscal 2019-2020, todas las edades</a:t>
            </a:r>
            <a:endParaRPr lang="en-US" sz="3400" i="1" dirty="0">
              <a:solidFill>
                <a:srgbClr val="00206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7034F36-8493-40E5-9EE6-7BBD036F8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021423"/>
              </p:ext>
            </p:extLst>
          </p:nvPr>
        </p:nvGraphicFramePr>
        <p:xfrm>
          <a:off x="983974" y="1554816"/>
          <a:ext cx="10506456" cy="469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6652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F379F8-64AE-4D53-BBF0-846B5DC07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814129"/>
              </p:ext>
            </p:extLst>
          </p:nvPr>
        </p:nvGraphicFramePr>
        <p:xfrm>
          <a:off x="101600" y="438137"/>
          <a:ext cx="11252200" cy="641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568AAA7A-7B08-4DC3-B142-68C0382D94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014915"/>
              </p:ext>
            </p:extLst>
          </p:nvPr>
        </p:nvGraphicFramePr>
        <p:xfrm>
          <a:off x="6096000" y="0"/>
          <a:ext cx="6626578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0134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0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4A8E61-1B90-43B8-8A2C-3014D0A6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s-ES" sz="3200" b="1" dirty="0">
                <a:latin typeface="Arial Black" panose="020B0A04020102020204" pitchFamily="34" charset="0"/>
              </a:rPr>
              <a:t>Gastos totales por origen étnico o raza Año fiscal 2019-2020 para todas las edades</a:t>
            </a:r>
            <a:endParaRPr lang="en-US" sz="3200" dirty="0"/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DDF835D-0998-49EC-A7D4-BA3DE70B2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500640"/>
              </p:ext>
            </p:extLst>
          </p:nvPr>
        </p:nvGraphicFramePr>
        <p:xfrm>
          <a:off x="838200" y="1512994"/>
          <a:ext cx="10506456" cy="4759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280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D0BE37F-23B9-49A2-B590-8B2FCC2B2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605419"/>
              </p:ext>
            </p:extLst>
          </p:nvPr>
        </p:nvGraphicFramePr>
        <p:xfrm>
          <a:off x="6132513" y="642938"/>
          <a:ext cx="5414963" cy="55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E8A65-1E0E-4A47-8373-CB037DCD4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896428"/>
              </p:ext>
            </p:extLst>
          </p:nvPr>
        </p:nvGraphicFramePr>
        <p:xfrm>
          <a:off x="644524" y="622199"/>
          <a:ext cx="5414963" cy="557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938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9188" y="470263"/>
            <a:ext cx="915616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/>
              <a:t>Gastos</a:t>
            </a:r>
            <a:r>
              <a:rPr lang="en-US" sz="4000" dirty="0"/>
              <a:t> de VMRC por </a:t>
            </a:r>
            <a:r>
              <a:rPr lang="en-US" sz="4000" dirty="0" err="1"/>
              <a:t>cápita</a:t>
            </a:r>
            <a:r>
              <a:rPr lang="en-US" sz="4000" dirty="0"/>
              <a:t> por </a:t>
            </a:r>
            <a:r>
              <a:rPr lang="en-US" sz="4000" dirty="0" err="1"/>
              <a:t>diagnóstico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81778"/>
              </p:ext>
            </p:extLst>
          </p:nvPr>
        </p:nvGraphicFramePr>
        <p:xfrm>
          <a:off x="1018902" y="2168432"/>
          <a:ext cx="10332720" cy="420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2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6951">
                <a:tc>
                  <a:txBody>
                    <a:bodyPr/>
                    <a:lstStyle/>
                    <a:p>
                      <a:r>
                        <a:rPr lang="en-US" sz="2800" dirty="0" err="1"/>
                        <a:t>Diagnóstico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Elegible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Gasto</a:t>
                      </a:r>
                      <a:r>
                        <a:rPr lang="en-US" sz="2800" dirty="0"/>
                        <a:t> POS por Persona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Autismo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                 $  8,200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Parálisis</a:t>
                      </a:r>
                      <a:r>
                        <a:rPr lang="en-US" sz="2400" dirty="0"/>
                        <a:t> Cerebral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       $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 err="1"/>
                        <a:t>Epilepsia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       $ 28,000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/>
                        <a:t>Intellectual 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                $</a:t>
                      </a:r>
                      <a:r>
                        <a:rPr lang="en-US" sz="2400" baseline="0" dirty="0"/>
                        <a:t> 22,000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858">
                <a:tc>
                  <a:txBody>
                    <a:bodyPr/>
                    <a:lstStyle/>
                    <a:p>
                      <a:r>
                        <a:rPr lang="en-US" sz="2400" dirty="0"/>
                        <a:t>Quinta </a:t>
                      </a:r>
                      <a:r>
                        <a:rPr lang="en-US" sz="2400" dirty="0" err="1"/>
                        <a:t>Categoría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</a:t>
                      </a:r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18,000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42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2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4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402F65D-32B7-4972-AA56-51C6115D4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01555"/>
              </p:ext>
            </p:extLst>
          </p:nvPr>
        </p:nvGraphicFramePr>
        <p:xfrm>
          <a:off x="-2461592" y="278296"/>
          <a:ext cx="10515600" cy="636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7FA126A4-EBA7-4F31-8348-9BDA98EC24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462506"/>
              </p:ext>
            </p:extLst>
          </p:nvPr>
        </p:nvGraphicFramePr>
        <p:xfrm>
          <a:off x="6094476" y="0"/>
          <a:ext cx="680591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4319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F1A16CC-3DDF-421E-939B-F1A6391A47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086572"/>
              </p:ext>
            </p:extLst>
          </p:nvPr>
        </p:nvGraphicFramePr>
        <p:xfrm>
          <a:off x="0" y="0"/>
          <a:ext cx="6963508" cy="6748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98472E85-11E7-439D-B957-4D01DFBE9E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000937"/>
              </p:ext>
            </p:extLst>
          </p:nvPr>
        </p:nvGraphicFramePr>
        <p:xfrm>
          <a:off x="5886679" y="0"/>
          <a:ext cx="6305321" cy="6748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003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7F13-D19D-489A-84F0-1CF2745EB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Total Expenditure Paid by Ethnicity or Race</a:t>
            </a:r>
            <a:b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 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43B62A-FFEF-4E60-8E96-AC00623A7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18597"/>
              </p:ext>
            </p:extLst>
          </p:nvPr>
        </p:nvGraphicFramePr>
        <p:xfrm>
          <a:off x="1" y="1446664"/>
          <a:ext cx="11737074" cy="517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68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024F8-D76D-4956-9E36-87F0F859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256"/>
            <a:ext cx="10515600" cy="13274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02060"/>
                </a:solidFill>
                <a:cs typeface="Aharoni" panose="02010803020104030203" pitchFamily="2" charset="-79"/>
              </a:rPr>
              <a:t>¿Por Qué Presentamos Esta Información?</a:t>
            </a:r>
            <a:endParaRPr lang="en-US" b="1" dirty="0"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F3534D-9987-484C-B38F-11F3A0C275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761246"/>
              </p:ext>
            </p:extLst>
          </p:nvPr>
        </p:nvGraphicFramePr>
        <p:xfrm>
          <a:off x="838200" y="2098071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381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835AD4-0AE4-4F57-BAA9-E7EAD1C52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629497"/>
              </p:ext>
            </p:extLst>
          </p:nvPr>
        </p:nvGraphicFramePr>
        <p:xfrm>
          <a:off x="160422" y="1106905"/>
          <a:ext cx="11903242" cy="5444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FDA30AA-C937-4CC1-A57A-761E662F1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30905" y="208547"/>
            <a:ext cx="6561221" cy="770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2060"/>
                </a:solidFill>
                <a:latin typeface="Arial Black" panose="020B0A04020102020204" pitchFamily="34" charset="0"/>
              </a:rPr>
              <a:t>Intervención / Manejo del Comportamiento Por Etnia o Raza</a:t>
            </a:r>
            <a:endParaRPr lang="en-US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05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39E07-56D6-454C-994C-FCD382D18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Day Program by Ethnicity or Race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FY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B42282-2FF9-4AE8-85A7-3FF02062A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692089"/>
              </p:ext>
            </p:extLst>
          </p:nvPr>
        </p:nvGraphicFramePr>
        <p:xfrm>
          <a:off x="0" y="1501254"/>
          <a:ext cx="11353800" cy="5240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7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20E3-BE21-42E8-949B-33C0601B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Hogares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de </a:t>
            </a:r>
            <a:r>
              <a:rPr lang="en-US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Grupos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por </a:t>
            </a:r>
            <a:r>
              <a:rPr lang="en-US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Etnia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o Raza 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AF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331EBDB-7E05-42C1-94C9-34F706362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58863"/>
              </p:ext>
            </p:extLst>
          </p:nvPr>
        </p:nvGraphicFramePr>
        <p:xfrm>
          <a:off x="313899" y="1528549"/>
          <a:ext cx="11039901" cy="515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034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E2500-A882-4ACE-9BF3-DA9C8920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Asistencia personal por origen étnico o raza </a:t>
            </a:r>
            <a:br>
              <a:rPr lang="es-E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s-E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AF 2014-2015 / 2019-2020</a:t>
            </a:r>
            <a:endParaRPr lang="en-US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9D1EF5F-D641-4AEC-90D0-3082A6FCC2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975006"/>
              </p:ext>
            </p:extLst>
          </p:nvPr>
        </p:nvGraphicFramePr>
        <p:xfrm>
          <a:off x="218364" y="1528549"/>
          <a:ext cx="11327642" cy="4964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2901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1554-B3A5-481D-8549-5D9E0063F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Respiro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por </a:t>
            </a:r>
            <a:r>
              <a:rPr lang="en-US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etnia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o </a:t>
            </a:r>
            <a:r>
              <a:rPr lang="en-US" sz="2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raza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b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AF 2014-2015 / 2019-2020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87888B-ACA9-4BF5-B7D6-F1325D447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520764"/>
              </p:ext>
            </p:extLst>
          </p:nvPr>
        </p:nvGraphicFramePr>
        <p:xfrm>
          <a:off x="354843" y="1487606"/>
          <a:ext cx="11382232" cy="525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7052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D2273-7181-48DC-A9A9-9F9996A9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Servicios</a:t>
            </a:r>
            <a:r>
              <a:rPr lang="en-US" sz="4800" dirty="0">
                <a:solidFill>
                  <a:srgbClr val="002060"/>
                </a:solidFill>
                <a:latin typeface="Arial Black" panose="020B0A04020102020204" pitchFamily="34" charset="0"/>
              </a:rPr>
              <a:t> de Vida de con </a:t>
            </a:r>
            <a:r>
              <a:rPr lang="en-US" sz="4800" dirty="0" err="1">
                <a:solidFill>
                  <a:srgbClr val="002060"/>
                </a:solidFill>
                <a:latin typeface="Arial Black" panose="020B0A04020102020204" pitchFamily="34" charset="0"/>
              </a:rPr>
              <a:t>Apoyo</a:t>
            </a:r>
            <a:endParaRPr lang="en-US" sz="4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B2696DD-7E33-424C-8944-646E0D881F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31666"/>
              </p:ext>
            </p:extLst>
          </p:nvPr>
        </p:nvGraphicFramePr>
        <p:xfrm>
          <a:off x="838200" y="1463040"/>
          <a:ext cx="10515600" cy="5219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331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1090C-7F80-4E14-ADBB-1B5FA6CD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8302"/>
            <a:ext cx="10584766" cy="62038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Por </a:t>
            </a:r>
            <a:r>
              <a:rPr lang="en-US" sz="3200" dirty="0" err="1">
                <a:solidFill>
                  <a:srgbClr val="002060"/>
                </a:solidFill>
                <a:latin typeface="Arial Black" panose="020B0A04020102020204" pitchFamily="34" charset="0"/>
              </a:rPr>
              <a:t>Edad</a:t>
            </a:r>
            <a:r>
              <a:rPr lang="en-US" sz="3200" dirty="0">
                <a:solidFill>
                  <a:srgbClr val="002060"/>
                </a:solidFill>
                <a:latin typeface="Arial Black" panose="020B0A04020102020204" pitchFamily="34" charset="0"/>
              </a:rPr>
              <a:t> y </a:t>
            </a:r>
            <a:r>
              <a:rPr lang="en-US" sz="3200" dirty="0" err="1">
                <a:solidFill>
                  <a:srgbClr val="002060"/>
                </a:solidFill>
                <a:latin typeface="Arial Black" panose="020B0A04020102020204" pitchFamily="34" charset="0"/>
              </a:rPr>
              <a:t>Etnia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19C447-9CB2-435A-B3C7-BE88B5DDB4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125612"/>
              </p:ext>
            </p:extLst>
          </p:nvPr>
        </p:nvGraphicFramePr>
        <p:xfrm>
          <a:off x="1420837" y="1153550"/>
          <a:ext cx="9780171" cy="2498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6060">
                  <a:extLst>
                    <a:ext uri="{9D8B030D-6E8A-4147-A177-3AD203B41FA5}">
                      <a16:colId xmlns:a16="http://schemas.microsoft.com/office/drawing/2014/main" val="4059188480"/>
                    </a:ext>
                  </a:extLst>
                </a:gridCol>
                <a:gridCol w="1027062">
                  <a:extLst>
                    <a:ext uri="{9D8B030D-6E8A-4147-A177-3AD203B41FA5}">
                      <a16:colId xmlns:a16="http://schemas.microsoft.com/office/drawing/2014/main" val="3423243345"/>
                    </a:ext>
                  </a:extLst>
                </a:gridCol>
                <a:gridCol w="1027062">
                  <a:extLst>
                    <a:ext uri="{9D8B030D-6E8A-4147-A177-3AD203B41FA5}">
                      <a16:colId xmlns:a16="http://schemas.microsoft.com/office/drawing/2014/main" val="3004410810"/>
                    </a:ext>
                  </a:extLst>
                </a:gridCol>
                <a:gridCol w="1090461">
                  <a:extLst>
                    <a:ext uri="{9D8B030D-6E8A-4147-A177-3AD203B41FA5}">
                      <a16:colId xmlns:a16="http://schemas.microsoft.com/office/drawing/2014/main" val="2847602127"/>
                    </a:ext>
                  </a:extLst>
                </a:gridCol>
                <a:gridCol w="1027062">
                  <a:extLst>
                    <a:ext uri="{9D8B030D-6E8A-4147-A177-3AD203B41FA5}">
                      <a16:colId xmlns:a16="http://schemas.microsoft.com/office/drawing/2014/main" val="2258697630"/>
                    </a:ext>
                  </a:extLst>
                </a:gridCol>
                <a:gridCol w="912944">
                  <a:extLst>
                    <a:ext uri="{9D8B030D-6E8A-4147-A177-3AD203B41FA5}">
                      <a16:colId xmlns:a16="http://schemas.microsoft.com/office/drawing/2014/main" val="635600160"/>
                    </a:ext>
                  </a:extLst>
                </a:gridCol>
                <a:gridCol w="1141181">
                  <a:extLst>
                    <a:ext uri="{9D8B030D-6E8A-4147-A177-3AD203B41FA5}">
                      <a16:colId xmlns:a16="http://schemas.microsoft.com/office/drawing/2014/main" val="2923384665"/>
                    </a:ext>
                  </a:extLst>
                </a:gridCol>
                <a:gridCol w="912944">
                  <a:extLst>
                    <a:ext uri="{9D8B030D-6E8A-4147-A177-3AD203B41FA5}">
                      <a16:colId xmlns:a16="http://schemas.microsoft.com/office/drawing/2014/main" val="2361207496"/>
                    </a:ext>
                  </a:extLst>
                </a:gridCol>
                <a:gridCol w="865395">
                  <a:extLst>
                    <a:ext uri="{9D8B030D-6E8A-4147-A177-3AD203B41FA5}">
                      <a16:colId xmlns:a16="http://schemas.microsoft.com/office/drawing/2014/main" val="1141459503"/>
                    </a:ext>
                  </a:extLst>
                </a:gridCol>
              </a:tblGrid>
              <a:tr h="498659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Ethnic Group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00-02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3 - 4 yro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5-12 yro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13-17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703679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AFRICAN-AMERICAN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119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82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2522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77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283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8888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 INDIAN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3%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68208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HISPANIC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947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588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1,556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685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714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NATIVE 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8734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407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133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2225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POLYNESIAN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2013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UNKNOWN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164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53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432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300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830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440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5244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2,131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1,337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3,538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1,518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720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B9E7BF-3FFF-42F1-8E1A-7E27163727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6975767"/>
              </p:ext>
            </p:extLst>
          </p:nvPr>
        </p:nvGraphicFramePr>
        <p:xfrm>
          <a:off x="1420837" y="3840480"/>
          <a:ext cx="1828800" cy="284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103158385"/>
                    </a:ext>
                  </a:extLst>
                </a:gridCol>
              </a:tblGrid>
              <a:tr h="408248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Ethnic Group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931529820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AFRICAN-AMERICAN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486066761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711049570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ASIAN INDIAN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827496267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HISPANIC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502871519"/>
                  </a:ext>
                </a:extLst>
              </a:tr>
              <a:tr h="202786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NATIVE AMERICAN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245516306"/>
                  </a:ext>
                </a:extLst>
              </a:tr>
              <a:tr h="232902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971768743"/>
                  </a:ext>
                </a:extLst>
              </a:tr>
              <a:tr h="32191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POLYNESIAN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51504162"/>
                  </a:ext>
                </a:extLst>
              </a:tr>
              <a:tr h="26837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UNKNOWN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749009401"/>
                  </a:ext>
                </a:extLst>
              </a:tr>
              <a:tr h="268373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69456721"/>
                  </a:ext>
                </a:extLst>
              </a:tr>
              <a:tr h="327937">
                <a:tc>
                  <a:txBody>
                    <a:bodyPr/>
                    <a:lstStyle/>
                    <a:p>
                      <a:pPr marL="0" marR="0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63983747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3FDA23-F4AD-4896-A6D9-14C71E310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690155"/>
              </p:ext>
            </p:extLst>
          </p:nvPr>
        </p:nvGraphicFramePr>
        <p:xfrm>
          <a:off x="3249637" y="3840480"/>
          <a:ext cx="6413500" cy="2811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882">
                  <a:extLst>
                    <a:ext uri="{9D8B030D-6E8A-4147-A177-3AD203B41FA5}">
                      <a16:colId xmlns:a16="http://schemas.microsoft.com/office/drawing/2014/main" val="1583386014"/>
                    </a:ext>
                  </a:extLst>
                </a:gridCol>
                <a:gridCol w="937818">
                  <a:extLst>
                    <a:ext uri="{9D8B030D-6E8A-4147-A177-3AD203B41FA5}">
                      <a16:colId xmlns:a16="http://schemas.microsoft.com/office/drawing/2014/main" val="25104572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585499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457859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642449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833176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380961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08569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869164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78785772"/>
                    </a:ext>
                  </a:extLst>
                </a:gridCol>
              </a:tblGrid>
              <a:tr h="40997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18-25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26-40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41-70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71-90+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1789438363"/>
                  </a:ext>
                </a:extLst>
              </a:tr>
              <a:tr h="16077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179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298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209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1,304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10724"/>
                  </a:ext>
                </a:extLst>
              </a:tr>
              <a:tr h="192924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168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178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121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1,025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12596"/>
                  </a:ext>
                </a:extLst>
              </a:tr>
              <a:tr h="213021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357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952780"/>
                  </a:ext>
                </a:extLst>
              </a:tr>
              <a:tr h="209010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779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38%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733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413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19%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5,739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908222"/>
                  </a:ext>
                </a:extLst>
              </a:tr>
              <a:tr h="221063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729588"/>
                  </a:ext>
                </a:extLst>
              </a:tr>
              <a:tr h="239825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197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172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1,471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212332"/>
                  </a:ext>
                </a:extLst>
              </a:tr>
              <a:tr h="302786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41801"/>
                  </a:ext>
                </a:extLst>
              </a:tr>
              <a:tr h="29140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278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9686"/>
                  </a:ext>
                </a:extLst>
              </a:tr>
              <a:tr h="266472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683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1,058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43%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1,334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61%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140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72%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5,217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34%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102107"/>
                  </a:ext>
                </a:extLst>
              </a:tr>
              <a:tr h="276139"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2,066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2,480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2,204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195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>
                          <a:effectLst/>
                        </a:rPr>
                        <a:t>15,469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100%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55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024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926" y="548640"/>
            <a:ext cx="8895805" cy="11795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¿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Qué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Quiere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Decir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Esto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097" y="2276856"/>
            <a:ext cx="10168128" cy="424151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Las áreas de accesibilidad a los servicios incluyen: relevo (respiro), apoyos familiares, servicios de comportamiento, servicios de inicio temprano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Las disparidades entre las áreas de servicio incluyen: servicios residenciales, programas diurnos, transporte, manejo del comportamiento (hogar no familiar) y servicios de vida con apoyo.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La edad también parece ser un factor determinante de los gastos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Mientras que el 71% se identifica como blanco (34%) o hispano (37%), la población hispana es en promedio mucho más joven y las disparidades tienden a ser mayores en áreas clave.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9125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815B2-3C69-4561-B3B0-2649392D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509" y="253005"/>
            <a:ext cx="8072846" cy="117957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700" dirty="0">
                <a:solidFill>
                  <a:srgbClr val="002060"/>
                </a:solidFill>
                <a:latin typeface="Arial Black" panose="020B0A04020102020204" pitchFamily="34" charset="0"/>
              </a:rPr>
              <a:t>Actividades del VMRC para abordar las disparidades</a:t>
            </a:r>
            <a:endParaRPr lang="en-US" sz="37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2143F-C52E-43E8-9339-740F153B8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09" y="2018806"/>
            <a:ext cx="11164399" cy="4839194"/>
          </a:xfrm>
        </p:spPr>
        <p:txBody>
          <a:bodyPr>
            <a:normAutofit lnSpcReduction="10000"/>
          </a:bodyPr>
          <a:lstStyle/>
          <a:p>
            <a:endParaRPr lang="es-E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Continúe investigando las respuestas mediante el análisis de datos y la oferta de soluciones.</a:t>
            </a:r>
          </a:p>
          <a:p>
            <a:endParaRPr lang="es-E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El Plan Estratégico y Metas 2019-2021 de VMRC para el Especialista Cultural se creó para continuar colaborando con las familias y las personas a las que servimos.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Continuar colaborando con grupos de padres para brindar capacitación accesible a través de su idioma preferido.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s-E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Los consumidores y las familias seguirán recibiendo información cultural y lingüística competente, como el Plan de programa individual (IPP) y el Plan de servicio familiar individual (IFSP) en su idioma preferido.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56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" y="770709"/>
            <a:ext cx="1163900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Desarrollo del Comité Cultural y Lingüístico (CLC) para identificar más barreras y eliminar prejuicios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Se introdujo un estipendio bilingüe para el personal: 48 empleados ahora califican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Formación del personal centrada en la competencia cultural y el conocimiento de los servicios.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Satisfacer las necesidades de equipos de traducción y formar intérpretes en procesos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Planificación centrada en la persona: se invirtió en la capacitación de todo el personal y se desarrollaron cuatro capacitadores certificados para atender a los consumidores y las familias.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Creó un Asesor de Salud para brindar información actualizada a la comunidad.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Desarrollar anuncios de información / servicio público en varios idiomas en las áreas del vestíbulo cuando se produce el acceso público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Esfuerzos de alcance comunitario: feria cultural, campañas informativas, pruebas COVID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Mayor contacto con el consumidor y mensajería </a:t>
            </a:r>
            <a:r>
              <a:rPr lang="es-ES" sz="1600" dirty="0" err="1">
                <a:solidFill>
                  <a:srgbClr val="002060"/>
                </a:solidFill>
                <a:latin typeface="Arial Black" panose="020B0A04020102020204" pitchFamily="34" charset="0"/>
              </a:rPr>
              <a:t>Everbridge</a:t>
            </a:r>
            <a:r>
              <a:rPr lang="es-ES" sz="1600" dirty="0">
                <a:solidFill>
                  <a:srgbClr val="002060"/>
                </a:solidFill>
                <a:latin typeface="Arial Black" panose="020B0A04020102020204" pitchFamily="34" charset="0"/>
              </a:rPr>
              <a:t> en el idioma preferido</a:t>
            </a:r>
            <a:endParaRPr lang="en-US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02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936" y="956803"/>
            <a:ext cx="63736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¿</a:t>
            </a:r>
            <a:r>
              <a:rPr lang="en-US" sz="3600" dirty="0" err="1">
                <a:latin typeface="Arial Black" panose="020B0A04020102020204" pitchFamily="34" charset="0"/>
              </a:rPr>
              <a:t>Qué</a:t>
            </a:r>
            <a:r>
              <a:rPr lang="en-US" sz="3600" dirty="0">
                <a:latin typeface="Arial Black" panose="020B0A04020102020204" pitchFamily="34" charset="0"/>
              </a:rPr>
              <a:t> es una </a:t>
            </a:r>
            <a:r>
              <a:rPr lang="en-US" sz="3600" dirty="0" err="1">
                <a:latin typeface="Arial Black" panose="020B0A04020102020204" pitchFamily="34" charset="0"/>
              </a:rPr>
              <a:t>disparidad</a:t>
            </a:r>
            <a:r>
              <a:rPr lang="en-US" sz="3600" dirty="0"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4596" y="956803"/>
            <a:ext cx="4696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 Black" panose="020B0A04020102020204" pitchFamily="34" charset="0"/>
              </a:rPr>
              <a:t>-</a:t>
            </a:r>
            <a:r>
              <a:rPr lang="en-US" sz="2800" b="1" i="1" dirty="0" err="1">
                <a:latin typeface="Arial Black" panose="020B0A04020102020204" pitchFamily="34" charset="0"/>
              </a:rPr>
              <a:t>Implica</a:t>
            </a:r>
            <a:r>
              <a:rPr lang="en-US" sz="2800" b="1" i="1" dirty="0">
                <a:latin typeface="Arial Black" panose="020B0A04020102020204" pitchFamily="34" charset="0"/>
              </a:rPr>
              <a:t> una </a:t>
            </a:r>
            <a:r>
              <a:rPr lang="en-US" sz="2800" b="1" i="1" dirty="0" err="1">
                <a:latin typeface="Arial Black" panose="020B0A04020102020204" pitchFamily="34" charset="0"/>
              </a:rPr>
              <a:t>diferencia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936" y="2911106"/>
            <a:ext cx="526054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¿</a:t>
            </a:r>
            <a:r>
              <a:rPr lang="en-US" sz="3600" dirty="0" err="1">
                <a:latin typeface="Arial Black" panose="020B0A04020102020204" pitchFamily="34" charset="0"/>
              </a:rPr>
              <a:t>Qué</a:t>
            </a:r>
            <a:r>
              <a:rPr lang="en-US" sz="3600" dirty="0">
                <a:latin typeface="Arial Black" panose="020B0A04020102020204" pitchFamily="34" charset="0"/>
              </a:rPr>
              <a:t> es la </a:t>
            </a:r>
            <a:r>
              <a:rPr lang="en-US" sz="3600" dirty="0" err="1">
                <a:latin typeface="Arial Black" panose="020B0A04020102020204" pitchFamily="34" charset="0"/>
              </a:rPr>
              <a:t>equidad</a:t>
            </a:r>
            <a:r>
              <a:rPr lang="en-US" sz="3600" dirty="0"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1483" y="2897332"/>
            <a:ext cx="6501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>
                <a:latin typeface="Arial Black" panose="020B0A04020102020204" pitchFamily="34" charset="0"/>
              </a:rPr>
              <a:t>-Ser justo e imparcial, basándonos en la necesidad</a:t>
            </a:r>
            <a:endParaRPr lang="en-US" sz="2800" i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255" y="4863654"/>
            <a:ext cx="503874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¿</a:t>
            </a:r>
            <a:r>
              <a:rPr lang="en-US" sz="3600" dirty="0" err="1">
                <a:latin typeface="Arial Black" panose="020B0A04020102020204" pitchFamily="34" charset="0"/>
              </a:rPr>
              <a:t>Cuál</a:t>
            </a:r>
            <a:r>
              <a:rPr lang="en-US" sz="3600" dirty="0">
                <a:latin typeface="Arial Black" panose="020B0A04020102020204" pitchFamily="34" charset="0"/>
              </a:rPr>
              <a:t> es la META?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1995" y="4709765"/>
            <a:ext cx="53527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i="1" dirty="0">
                <a:latin typeface="Arial Black" panose="020B0A04020102020204" pitchFamily="34" charset="0"/>
              </a:rPr>
              <a:t>-Reducir las disparidades</a:t>
            </a:r>
          </a:p>
          <a:p>
            <a:r>
              <a:rPr lang="es-ES" sz="2800" i="1" dirty="0">
                <a:latin typeface="Arial Black" panose="020B0A04020102020204" pitchFamily="34" charset="0"/>
              </a:rPr>
              <a:t>-Aumentar la equidad</a:t>
            </a:r>
            <a:endParaRPr lang="en-US" sz="28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93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 - The End PowerPoint Presentation, free download - ID:55618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0" y="0"/>
            <a:ext cx="106735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34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22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chemeClr val="bg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  <a:r>
              <a:rPr lang="en-US" sz="5400" b="1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Cómo</a:t>
            </a:r>
            <a:r>
              <a:rPr lang="en-US" sz="5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Fluye</a:t>
            </a:r>
            <a:r>
              <a:rPr lang="en-US" sz="5400" b="1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el Dinero</a:t>
            </a:r>
            <a:endParaRPr lang="en-US" b="1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029" name="Content Placeholder 2">
            <a:extLst>
              <a:ext uri="{FF2B5EF4-FFF2-40B4-BE49-F238E27FC236}">
                <a16:creationId xmlns:a16="http://schemas.microsoft.com/office/drawing/2014/main" id="{EDAD480C-BB68-4DF2-9346-588082EC7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762320"/>
              </p:ext>
            </p:extLst>
          </p:nvPr>
        </p:nvGraphicFramePr>
        <p:xfrm>
          <a:off x="2144964" y="819546"/>
          <a:ext cx="8496300" cy="5996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7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5" y="2567525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9"/>
          <a:srcRect l="1" r="-1539" b="6262"/>
          <a:stretch/>
        </p:blipFill>
        <p:spPr>
          <a:xfrm>
            <a:off x="10054948" y="724693"/>
            <a:ext cx="1013957" cy="122647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8041-C98E-45B7-9720-426EA501297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6" y="3691047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5" y="4523418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hernan1\AppData\Local\Microsoft\Windows\Temporary Internet Files\Content.IE5\YC0OELV2\Down_Arrow_Icon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05" y="1343342"/>
            <a:ext cx="696241" cy="49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62727" y="4895223"/>
            <a:ext cx="2539742" cy="67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0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3883" y="375781"/>
            <a:ext cx="7104185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  <a:latin typeface="+mj-lt"/>
              </a:rPr>
              <a:t>Propósito</a:t>
            </a:r>
            <a:r>
              <a:rPr lang="en-US" sz="4400" b="1" dirty="0">
                <a:solidFill>
                  <a:srgbClr val="002060"/>
                </a:solidFill>
                <a:latin typeface="+mj-lt"/>
              </a:rPr>
              <a:t> de la </a:t>
            </a:r>
            <a:r>
              <a:rPr lang="en-US" sz="4400" b="1" dirty="0" err="1">
                <a:solidFill>
                  <a:srgbClr val="002060"/>
                </a:solidFill>
                <a:latin typeface="+mj-lt"/>
              </a:rPr>
              <a:t>reunión</a:t>
            </a:r>
            <a:endParaRPr lang="en-US" sz="44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178FF-0F40-4974-9CF1-0BA6FDB1900E}"/>
              </a:ext>
            </a:extLst>
          </p:cNvPr>
          <p:cNvSpPr txBox="1"/>
          <p:nvPr/>
        </p:nvSpPr>
        <p:spPr>
          <a:xfrm>
            <a:off x="745589" y="1385056"/>
            <a:ext cx="1056483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Presentar las características clave de los consumidores del año fiscal 2019-2020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Proporcionar los datos clasificados por edad, etnia, idioma, diagnóstico, residencia y varios tipos de servicios.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Revisar los gastos y autorizaciones actuales de los consumidores, tarifas de utilización y características clave de varios años fiscales.</a:t>
            </a:r>
          </a:p>
          <a:p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Proporcionar los datos de una manera que se pueda analizar mejor la información.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Identificar las posibles barreras para el acceso equitativo a los servicios y el apoyo.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Identificar las mejores prácticas para reducir la disparidad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87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A3C210E6-A35A-4F68-8D60-801A019C7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www.vmrc.net/wp-content/uploads/2019/09/San-Andreas-300x225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8917"/>
          <a:stretch/>
        </p:blipFill>
        <p:spPr bwMode="auto">
          <a:xfrm>
            <a:off x="3136389" y="10"/>
            <a:ext cx="4979304" cy="3401558"/>
          </a:xfrm>
          <a:custGeom>
            <a:avLst/>
            <a:gdLst/>
            <a:ahLst/>
            <a:cxnLst/>
            <a:rect l="l" t="t" r="r" b="b"/>
            <a:pathLst>
              <a:path w="4979304" h="3364992">
                <a:moveTo>
                  <a:pt x="0" y="0"/>
                </a:moveTo>
                <a:lnTo>
                  <a:pt x="4211250" y="0"/>
                </a:lnTo>
                <a:lnTo>
                  <a:pt x="4309461" y="192282"/>
                </a:lnTo>
                <a:cubicBezTo>
                  <a:pt x="4697535" y="1033269"/>
                  <a:pt x="4937593" y="2032690"/>
                  <a:pt x="4974907" y="3110424"/>
                </a:cubicBezTo>
                <a:lnTo>
                  <a:pt x="4979304" y="3364992"/>
                </a:lnTo>
                <a:lnTo>
                  <a:pt x="800592" y="3364992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vmrc.net/wp-content/uploads/2019/09/Modesto-Office-300x2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5" b="1"/>
          <a:stretch/>
        </p:blipFill>
        <p:spPr bwMode="auto">
          <a:xfrm>
            <a:off x="7381690" y="3456433"/>
            <a:ext cx="4810310" cy="3401568"/>
          </a:xfrm>
          <a:custGeom>
            <a:avLst/>
            <a:gdLst/>
            <a:ahLst/>
            <a:cxnLst/>
            <a:rect l="l" t="t" r="r" b="b"/>
            <a:pathLst>
              <a:path w="4810310" h="3401568">
                <a:moveTo>
                  <a:pt x="781270" y="0"/>
                </a:moveTo>
                <a:lnTo>
                  <a:pt x="4810310" y="0"/>
                </a:lnTo>
                <a:lnTo>
                  <a:pt x="4810310" y="3401568"/>
                </a:lnTo>
                <a:lnTo>
                  <a:pt x="0" y="3401568"/>
                </a:lnTo>
                <a:lnTo>
                  <a:pt x="1963" y="3397912"/>
                </a:lnTo>
                <a:cubicBezTo>
                  <a:pt x="454182" y="2512619"/>
                  <a:pt x="736170" y="1430108"/>
                  <a:pt x="776876" y="25439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vmrc.net/wp-content/uploads/2019/09/Stockton-Office-300x20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r="1" b="1"/>
          <a:stretch/>
        </p:blipFill>
        <p:spPr bwMode="auto">
          <a:xfrm>
            <a:off x="3189428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AC0D06B0-F19C-459E-B221-A34B506FB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345B26DA-1C6B-4C66-81C9-9C1877FC2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002060"/>
                </a:solidFill>
              </a:rPr>
              <a:t>VMRC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DE6C44-43F8-4DE4-AB81-66853FFE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5840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09529B-9B56-4F10-BE4D-F934DB89E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056" y="2258568"/>
            <a:ext cx="3144230" cy="4097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2060"/>
                </a:solidFill>
                <a:cs typeface="Aharoni" panose="02010803020104030203" pitchFamily="2" charset="-79"/>
              </a:rPr>
              <a:t>El Centro Regional de Valley Mountain (VMRC) es uno de los 21 centros regionales en el estado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2060"/>
                </a:solidFill>
                <a:cs typeface="Aharoni" panose="02010803020104030203" pitchFamily="2" charset="-79"/>
              </a:rPr>
              <a:t>VMRC atiende aproximadamente al 4.5% de la población del los Centros Regional en California que cubre un área de 5 condados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2060"/>
                </a:solidFill>
                <a:cs typeface="Aharoni" panose="02010803020104030203" pitchFamily="2" charset="-79"/>
              </a:rPr>
              <a:t>Somos una agencia sin fines de lucro que opera con fondos estatales y federales</a:t>
            </a:r>
            <a:r>
              <a:rPr lang="es-ES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4" name="Picture 10" descr="https://www.insidehighered.com/sites/default/server_files/styles/large-copy/public/media/california_0.jpg?itok=89Ck-3v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" r="-1" b="-1"/>
          <a:stretch/>
        </p:blipFill>
        <p:spPr bwMode="auto">
          <a:xfrm>
            <a:off x="7404372" y="10"/>
            <a:ext cx="4787628" cy="3401558"/>
          </a:xfrm>
          <a:custGeom>
            <a:avLst/>
            <a:gdLst/>
            <a:ahLst/>
            <a:cxnLst/>
            <a:rect l="l" t="t" r="r" b="b"/>
            <a:pathLst>
              <a:path w="4787628" h="3401568">
                <a:moveTo>
                  <a:pt x="0" y="0"/>
                </a:moveTo>
                <a:lnTo>
                  <a:pt x="4787628" y="0"/>
                </a:lnTo>
                <a:lnTo>
                  <a:pt x="4787628" y="3401568"/>
                </a:lnTo>
                <a:lnTo>
                  <a:pt x="762748" y="3401568"/>
                </a:lnTo>
                <a:lnTo>
                  <a:pt x="751436" y="2963954"/>
                </a:lnTo>
                <a:cubicBezTo>
                  <a:pt x="698408" y="1942163"/>
                  <a:pt x="463174" y="995044"/>
                  <a:pt x="93264" y="19228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01658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C818041-C98E-45B7-9720-426EA5012971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1580" y="0"/>
            <a:ext cx="4810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b="1" dirty="0">
                <a:solidFill>
                  <a:schemeClr val="bg1"/>
                </a:solidFill>
              </a:rPr>
              <a:t>¿Dónde encajamos en la imagen?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9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5414" y="212942"/>
            <a:ext cx="6112701" cy="1139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Aharoni" panose="02010803020104030203" pitchFamily="2" charset="-79"/>
              </a:rPr>
              <a:t>Quienes somos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15568" y="1920240"/>
            <a:ext cx="10168128" cy="48012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 VMRC </a:t>
            </a:r>
            <a:r>
              <a:rPr lang="en-US" sz="2200" dirty="0" err="1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atiende</a:t>
            </a: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a </a:t>
            </a:r>
            <a:r>
              <a:rPr lang="en-US" sz="2200" dirty="0" err="1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aproximadamente</a:t>
            </a: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16,000 personas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Servimos a los residentes de los condados de San </a:t>
            </a:r>
            <a:r>
              <a:rPr lang="es-ES" sz="2200" dirty="0" err="1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Joaquin</a:t>
            </a:r>
            <a:r>
              <a:rPr lang="es-E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,    </a:t>
            </a:r>
            <a:r>
              <a:rPr lang="es-ES" sz="2200" dirty="0" err="1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Stanislaus</a:t>
            </a:r>
            <a:r>
              <a:rPr lang="es-E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, Amador, Calaveras y </a:t>
            </a:r>
            <a:r>
              <a:rPr lang="es-ES" sz="2200" dirty="0" err="1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Tuolumne</a:t>
            </a: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s-E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Nuestra asignación (dinero) de Compra de Servicio (POS) en el año fiscal 2019-2020 fue de $ 233 millones y la cantidad de dinero gastada hasta la fecha es de $ 230 millones</a:t>
            </a: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 </a:t>
            </a:r>
            <a:r>
              <a:rPr lang="es-ES" sz="22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Oficinas en Stockton, Modesto y San Andreas con 371 empleados</a:t>
            </a: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C818041-C98E-45B7-9720-426EA5012971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9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645" y="914399"/>
            <a:ext cx="7543800" cy="801665"/>
          </a:xfrm>
        </p:spPr>
        <p:txBody>
          <a:bodyPr>
            <a:noAutofit/>
          </a:bodyPr>
          <a:lstStyle/>
          <a:p>
            <a:pPr algn="ctr"/>
            <a:r>
              <a:rPr lang="es-ES" sz="4000" dirty="0">
                <a:solidFill>
                  <a:srgbClr val="002060"/>
                </a:solidFill>
              </a:rPr>
              <a:t>Etnia del personal de VMRC por porcentaje</a:t>
            </a:r>
            <a:br>
              <a:rPr lang="en-US" sz="4000" dirty="0">
                <a:solidFill>
                  <a:srgbClr val="002060"/>
                </a:solidFill>
              </a:rPr>
            </a:br>
            <a:r>
              <a:rPr lang="en-US" sz="4000" dirty="0">
                <a:solidFill>
                  <a:srgbClr val="002060"/>
                </a:solidFill>
              </a:rPr>
              <a:t>FY2019-20</a:t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092609"/>
              </p:ext>
            </p:extLst>
          </p:nvPr>
        </p:nvGraphicFramePr>
        <p:xfrm>
          <a:off x="87682" y="1846264"/>
          <a:ext cx="11962355" cy="4805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54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150003"/>
              </p:ext>
            </p:extLst>
          </p:nvPr>
        </p:nvGraphicFramePr>
        <p:xfrm>
          <a:off x="574767" y="444134"/>
          <a:ext cx="11077302" cy="6381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0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1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de Graduados del Valle de San Joaquín por Etnia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Blanco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Afroamericano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13%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Indio Americano y Nativo de Alaska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1%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Asiático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</a:rPr>
                        <a:t>6%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Nativo de Hawái y otras Islas del Pacífico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.02%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Hispano o Latino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19%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Raza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Mixta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3%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1721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91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2013</TotalTime>
  <Words>1822</Words>
  <Application>Microsoft Office PowerPoint</Application>
  <PresentationFormat>Widescreen</PresentationFormat>
  <Paragraphs>589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Aharoni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Año Fiscal 2019-2020</vt:lpstr>
      <vt:lpstr>¿Por Qué Presentamos Esta Información?</vt:lpstr>
      <vt:lpstr>PowerPoint Presentation</vt:lpstr>
      <vt:lpstr>        Cómo Fluye el Dinero</vt:lpstr>
      <vt:lpstr>PowerPoint Presentation</vt:lpstr>
      <vt:lpstr>VMRC</vt:lpstr>
      <vt:lpstr>PowerPoint Presentation</vt:lpstr>
      <vt:lpstr>Etnia del personal de VMRC por porcentaje FY2019-20 </vt:lpstr>
      <vt:lpstr>PowerPoint Presentation</vt:lpstr>
      <vt:lpstr>Total de Personas Atendidas por Diagnóstico Año fiscal 2019-2020, todas las edades</vt:lpstr>
      <vt:lpstr>Total de personas atendidas por origen étnico o raza Año fiscal 2019-2020, todas las edades</vt:lpstr>
      <vt:lpstr>Total de personas atendidas por Idioma Año fiscal 2019-2020, todas las edades</vt:lpstr>
      <vt:lpstr>PowerPoint Presentation</vt:lpstr>
      <vt:lpstr>Gastos totales por origen étnico o raza Año fiscal 2019-2020 para todas las edades</vt:lpstr>
      <vt:lpstr>PowerPoint Presentation</vt:lpstr>
      <vt:lpstr>PowerPoint Presentation</vt:lpstr>
      <vt:lpstr>PowerPoint Presentation</vt:lpstr>
      <vt:lpstr>PowerPoint Presentation</vt:lpstr>
      <vt:lpstr>Total Expenditure Paid by Ethnicity or Race  FY 2014-2015 / 2019-2020</vt:lpstr>
      <vt:lpstr>PowerPoint Presentation</vt:lpstr>
      <vt:lpstr>Day Program by Ethnicity or Race FY 2014-2015 / 2019-2020</vt:lpstr>
      <vt:lpstr>Hogares de Grupos por Etnia o Raza  AF 2014-2015 / 2019-2020</vt:lpstr>
      <vt:lpstr>Asistencia personal por origen étnico o raza  AF 2014-2015 / 2019-2020</vt:lpstr>
      <vt:lpstr>Respiro por etnia o raza  AF 2014-2015 / 2019-2020</vt:lpstr>
      <vt:lpstr>Servicios de Vida de con Apoyo</vt:lpstr>
      <vt:lpstr>PowerPoint Presentation</vt:lpstr>
      <vt:lpstr>¿Qué Quiere Decir Esto?</vt:lpstr>
      <vt:lpstr>Actividades del VMRC para abordar las disparidades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Lopez</dc:creator>
  <cp:lastModifiedBy>Gabriela Lopez</cp:lastModifiedBy>
  <cp:revision>18</cp:revision>
  <dcterms:created xsi:type="dcterms:W3CDTF">2021-03-22T22:29:32Z</dcterms:created>
  <dcterms:modified xsi:type="dcterms:W3CDTF">2021-03-29T21:55:46Z</dcterms:modified>
</cp:coreProperties>
</file>