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Addressing Barriers to Becoming a Paperless Board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Survey Presentation </a:t>
            </a:r>
          </a:p>
          <a:p>
            <a:r>
              <a:rPr lang="en-US" dirty="0" smtClean="0"/>
              <a:t>by Tony 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469" y="1488737"/>
            <a:ext cx="10211141" cy="50357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1278" y="4930983"/>
            <a:ext cx="5166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access to the internet that can be used for personal use?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4897" y="4286103"/>
            <a:ext cx="7282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access to an IPhone or other smart phone that can be used for personal use?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4897" y="3763203"/>
            <a:ext cx="7577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access to an IPad or other Tablet at home or work that can be used for personal use?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1278" y="3097712"/>
            <a:ext cx="7192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access to a laptop computer at home or work that can be used for personal use?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1402" y="2457472"/>
            <a:ext cx="734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access to a desktop computer at home or work that can be used for personal use? </a:t>
            </a:r>
          </a:p>
        </p:txBody>
      </p:sp>
    </p:spTree>
    <p:extLst>
      <p:ext uri="{BB962C8B-B14F-4D97-AF65-F5344CB8AC3E}">
        <p14:creationId xmlns:p14="http://schemas.microsoft.com/office/powerpoint/2010/main" val="214621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Biggest Concerns…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931" y="1428751"/>
            <a:ext cx="9601200" cy="5110014"/>
          </a:xfrm>
        </p:spPr>
      </p:pic>
      <p:sp>
        <p:nvSpPr>
          <p:cNvPr id="5" name="TextBox 4"/>
          <p:cNvSpPr txBox="1"/>
          <p:nvPr/>
        </p:nvSpPr>
        <p:spPr>
          <a:xfrm>
            <a:off x="4293432" y="5584473"/>
            <a:ext cx="595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 don't have anyone who could help me access the materials I need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3432" y="5160365"/>
            <a:ext cx="6586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 don't have the equipment necessary to receive and read materials I need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5185" y="4616521"/>
            <a:ext cx="7282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want to make sure the public has the reports they need to be able to participate fully in meetings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74897" y="4200778"/>
            <a:ext cx="1388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See next slide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274897" y="3763203"/>
            <a:ext cx="4885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 don't want to bring my personal laptop to the meeting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6364" y="3247293"/>
            <a:ext cx="7267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 do not know how to access the information I need to be prepared for the meeting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8367" y="2795251"/>
            <a:ext cx="7508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 having a backup in case I forget to bring my documents/computer </a:t>
            </a:r>
            <a:r>
              <a:rPr lang="en-US" sz="1600" dirty="0" smtClean="0"/>
              <a:t>to the </a:t>
            </a:r>
            <a:r>
              <a:rPr lang="en-US" sz="1600" dirty="0"/>
              <a:t>meeting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74897" y="2328351"/>
            <a:ext cx="2372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 don't have </a:t>
            </a:r>
            <a:r>
              <a:rPr lang="en-US" sz="1600" dirty="0" smtClean="0"/>
              <a:t>any concerns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141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Biggest Concerns (Other)…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333E48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3600" dirty="0">
                <a:solidFill>
                  <a:srgbClr val="333E48"/>
                </a:solidFill>
                <a:latin typeface="Arial" panose="020B0604020202020204" pitchFamily="34" charset="0"/>
              </a:rPr>
              <a:t>gave my laptop to my Grandson. I am happy to buy another one to facilitate going paperless.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333E48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3600" dirty="0">
                <a:solidFill>
                  <a:srgbClr val="333E48"/>
                </a:solidFill>
                <a:latin typeface="Arial" panose="020B0604020202020204" pitchFamily="34" charset="0"/>
              </a:rPr>
              <a:t>don't have a email address so I rely on my facilitator to receive my emails.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58498" y="3811544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4" name="HTMLCheckbox1" r:id="rId2" imgW="1371600" imgH="304920"/>
        </mc:Choice>
        <mc:Fallback>
          <p:control name="HTMLCheckbox1" r:id="rId2" imgW="1371600" imgH="304920">
            <p:pic>
              <p:nvPicPr>
                <p:cNvPr id="5" name="HTMLCheck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5" name="HTMLCheckbox2" r:id="rId3" imgW="1371600" imgH="304920"/>
        </mc:Choice>
        <mc:Fallback>
          <p:control name="HTMLCheckbox2" r:id="rId3" imgW="1371600" imgH="304920">
            <p:pic>
              <p:nvPicPr>
                <p:cNvPr id="6" name="HTMLCheck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219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54" y="1503951"/>
            <a:ext cx="9473513" cy="504205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314" y="159201"/>
            <a:ext cx="9601200" cy="1485900"/>
          </a:xfrm>
        </p:spPr>
        <p:txBody>
          <a:bodyPr/>
          <a:lstStyle/>
          <a:p>
            <a:r>
              <a:rPr lang="en-US" dirty="0"/>
              <a:t>Most Important Benefits for Going Paperless…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3855" y="5632692"/>
            <a:ext cx="6573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Reading is sometimes difficult so having the computer read the documents to me would be helpful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5185" y="5144650"/>
            <a:ext cx="638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Having equipment issued to me to perform my duties as a board member would help me do my job better.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5186" y="4696839"/>
            <a:ext cx="1869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See Next Slide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401861" y="4222085"/>
            <a:ext cx="748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Using the search functions during meetings will help me access information I need while discussing board issues in the meeting.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3641" y="3753986"/>
            <a:ext cx="749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Having access to the internet would help me get needed information that is needed in addition to the board packet information.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06900" y="3291391"/>
            <a:ext cx="761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Having the resources and equipment I need to manage my work as a board member is in line with the principles of Self-Determination and Person-Centered Thinking.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3855" y="2870509"/>
            <a:ext cx="6573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Cost Savings to the regional center (i.e., paper, toner, equipment/maintenance, staff time, postage, etc.)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7036" y="2382912"/>
            <a:ext cx="4684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Going paperless would be good for the environment </a:t>
            </a:r>
          </a:p>
        </p:txBody>
      </p:sp>
    </p:spTree>
    <p:extLst>
      <p:ext uri="{BB962C8B-B14F-4D97-AF65-F5344CB8AC3E}">
        <p14:creationId xmlns:p14="http://schemas.microsoft.com/office/powerpoint/2010/main" val="359162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 Benefits for Going </a:t>
            </a:r>
            <a:r>
              <a:rPr lang="en-US" dirty="0" smtClean="0"/>
              <a:t>Paperless…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Paperless would keep me more organized </a:t>
            </a:r>
          </a:p>
          <a:p>
            <a:r>
              <a:rPr lang="en-US" dirty="0"/>
              <a:t>Not carrying around so many pieces of paper </a:t>
            </a:r>
          </a:p>
          <a:p>
            <a:r>
              <a:rPr lang="en-US" dirty="0"/>
              <a:t>It would be beneficial for board members to have </a:t>
            </a:r>
            <a:r>
              <a:rPr lang="en-US" dirty="0" err="1"/>
              <a:t>WiFi</a:t>
            </a:r>
            <a:r>
              <a:rPr lang="en-US" dirty="0"/>
              <a:t> access at the VMRC office. </a:t>
            </a:r>
          </a:p>
          <a:p>
            <a:r>
              <a:rPr lang="en-US" dirty="0"/>
              <a:t>Offering the packet at the meetings is helpful but not necessarily to mail out prior </a:t>
            </a:r>
          </a:p>
        </p:txBody>
      </p:sp>
    </p:spTree>
    <p:extLst>
      <p:ext uri="{BB962C8B-B14F-4D97-AF65-F5344CB8AC3E}">
        <p14:creationId xmlns:p14="http://schemas.microsoft.com/office/powerpoint/2010/main" val="3414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304270" cy="4108622"/>
          </a:xfrm>
        </p:spPr>
        <p:txBody>
          <a:bodyPr>
            <a:normAutofit/>
          </a:bodyPr>
          <a:lstStyle/>
          <a:p>
            <a:r>
              <a:rPr lang="en-US" dirty="0"/>
              <a:t>How much support would you need to accomplish the following?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870" y="61653"/>
            <a:ext cx="5943668" cy="6738682"/>
          </a:xfrm>
        </p:spPr>
      </p:pic>
      <p:sp>
        <p:nvSpPr>
          <p:cNvPr id="5" name="Oval 4"/>
          <p:cNvSpPr/>
          <p:nvPr/>
        </p:nvSpPr>
        <p:spPr>
          <a:xfrm>
            <a:off x="9803026" y="5599800"/>
            <a:ext cx="840260" cy="125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12195" y="881450"/>
            <a:ext cx="967945" cy="5976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63264" y="1093703"/>
            <a:ext cx="840260" cy="733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75870" y="5163194"/>
            <a:ext cx="840260" cy="16948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6443"/>
            <a:ext cx="9922476" cy="45514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are pricing out the costs associated with the way we’re doing business today:</a:t>
            </a:r>
          </a:p>
          <a:p>
            <a:pPr lvl="1"/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Toner</a:t>
            </a:r>
          </a:p>
          <a:p>
            <a:pPr lvl="1"/>
            <a:r>
              <a:rPr lang="en-US" dirty="0" smtClean="0"/>
              <a:t>Staff Time</a:t>
            </a:r>
          </a:p>
          <a:p>
            <a:r>
              <a:rPr lang="en-US" dirty="0" smtClean="0"/>
              <a:t>Looking at technology solutions that would help us use web-based tele-conference applications. </a:t>
            </a:r>
          </a:p>
          <a:p>
            <a:r>
              <a:rPr lang="en-US" dirty="0" smtClean="0"/>
              <a:t>Gordon has researched the method used by the state parole board and other entities with access and security concerns.</a:t>
            </a:r>
          </a:p>
          <a:p>
            <a:r>
              <a:rPr lang="en-US" dirty="0" smtClean="0"/>
              <a:t>Once the technology solution has been determined then then we’ll assess whether or not our existing technology inventory will meet our needs </a:t>
            </a:r>
          </a:p>
          <a:p>
            <a:r>
              <a:rPr lang="en-US" dirty="0" smtClean="0"/>
              <a:t>If yes: We’ll issue the devices needed</a:t>
            </a:r>
          </a:p>
          <a:p>
            <a:r>
              <a:rPr lang="en-US" dirty="0" smtClean="0"/>
              <a:t>If no: We’ll what is needed within budget and plan for future years if not within budget.</a:t>
            </a:r>
          </a:p>
          <a:p>
            <a:r>
              <a:rPr lang="en-US" dirty="0" smtClean="0"/>
              <a:t>Develop a Training and Support Plan (Peers and Staff)</a:t>
            </a:r>
          </a:p>
          <a:p>
            <a:r>
              <a:rPr lang="en-US" dirty="0" smtClean="0"/>
              <a:t>Go Live: Hopefully by the first fiscal quarter.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91</TotalTime>
  <Words>539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Addressing Barriers to Becoming a Paperless Board </vt:lpstr>
      <vt:lpstr>PowerPoint Presentation</vt:lpstr>
      <vt:lpstr>Do You Have…</vt:lpstr>
      <vt:lpstr>Your Biggest Concerns…</vt:lpstr>
      <vt:lpstr>Your Biggest Concerns (Other)…</vt:lpstr>
      <vt:lpstr>Most Important Benefits for Going Paperless…</vt:lpstr>
      <vt:lpstr>Most Important Benefits for Going Paperless…</vt:lpstr>
      <vt:lpstr>How much support would you need to accomplish the following?</vt:lpstr>
      <vt:lpstr>Next Steps…</vt:lpstr>
    </vt:vector>
  </TitlesOfParts>
  <Company>Valley Mtn. Regional Ctr.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Anderson</dc:creator>
  <cp:lastModifiedBy>Tony Anderson</cp:lastModifiedBy>
  <cp:revision>9</cp:revision>
  <dcterms:created xsi:type="dcterms:W3CDTF">2018-10-08T22:01:05Z</dcterms:created>
  <dcterms:modified xsi:type="dcterms:W3CDTF">2018-10-08T23:32:31Z</dcterms:modified>
</cp:coreProperties>
</file>